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0"/>
  </p:notesMasterIdLst>
  <p:handoutMasterIdLst>
    <p:handoutMasterId r:id="rId11"/>
  </p:handoutMasterIdLst>
  <p:sldIdLst>
    <p:sldId id="259" r:id="rId2"/>
    <p:sldId id="272" r:id="rId3"/>
    <p:sldId id="261" r:id="rId4"/>
    <p:sldId id="271" r:id="rId5"/>
    <p:sldId id="273" r:id="rId6"/>
    <p:sldId id="275" r:id="rId7"/>
    <p:sldId id="276" r:id="rId8"/>
    <p:sldId id="268" r:id="rId9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Modern Swiss" id="{FD2B0C0D-84C0-42ED-88AF-E5F83906AE8B}">
          <p14:sldIdLst>
            <p14:sldId id="259"/>
            <p14:sldId id="272"/>
            <p14:sldId id="261"/>
            <p14:sldId id="271"/>
            <p14:sldId id="273"/>
            <p14:sldId id="275"/>
            <p14:sldId id="276"/>
            <p14:sldId id="268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516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1CCE8"/>
    <a:srgbClr val="118E97"/>
    <a:srgbClr val="118497"/>
    <a:srgbClr val="17B1CB"/>
    <a:srgbClr val="BC873A"/>
    <a:srgbClr val="C1C139"/>
    <a:srgbClr val="A48F52"/>
    <a:srgbClr val="9C975A"/>
    <a:srgbClr val="CCCC00"/>
    <a:srgbClr val="A6AE3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783" autoAdjust="0"/>
    <p:restoredTop sz="94668" autoAdjust="0"/>
  </p:normalViewPr>
  <p:slideViewPr>
    <p:cSldViewPr snapToGrid="0" snapToObjects="1">
      <p:cViewPr>
        <p:scale>
          <a:sx n="108" d="100"/>
          <a:sy n="108" d="100"/>
        </p:scale>
        <p:origin x="600" y="344"/>
      </p:cViewPr>
      <p:guideLst>
        <p:guide orient="horz" pos="2516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 snapToObjects="1">
      <p:cViewPr>
        <p:scale>
          <a:sx n="66" d="100"/>
          <a:sy n="66" d="100"/>
        </p:scale>
        <p:origin x="-2748" y="-156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8B8EB65-FCB1-492D-96F1-1EEFDB36395A}" type="datetimeFigureOut">
              <a:rPr lang="en-US" smtClean="0"/>
              <a:t>3/14/20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28B7C37-3688-416D-8869-513F3AB67DF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922780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jpg>
</file>

<file path=ppt/media/image11.png>
</file>

<file path=ppt/media/image12.jpg>
</file>

<file path=ppt/media/image13.png>
</file>

<file path=ppt/media/image14.jpg>
</file>

<file path=ppt/media/image15.png>
</file>

<file path=ppt/media/image2.jpg>
</file>

<file path=ppt/media/image3.jpg>
</file>

<file path=ppt/media/image5.jpg>
</file>

<file path=ppt/media/image6.pn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272A57C-5FAA-4E66-BDD9-A79C3D547D7C}" type="datetimeFigureOut">
              <a:rPr lang="en-US" smtClean="0"/>
              <a:t>3/14/20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19303DE-3E45-4DD3-9505-92EF4803EF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710296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114300" indent="-114300" algn="l" defTabSz="914400" rtl="0" eaLnBrk="1" latinLnBrk="0" hangingPunct="1">
      <a:lnSpc>
        <a:spcPct val="110000"/>
      </a:lnSpc>
      <a:spcBef>
        <a:spcPts val="300"/>
      </a:spcBef>
      <a:buFont typeface="Arial" panose="020B0604020202020204" pitchFamily="34" charset="0"/>
      <a:buChar char="•"/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228600" indent="-114300" algn="l" defTabSz="914400" rtl="0" eaLnBrk="1" latinLnBrk="0" hangingPunct="1">
      <a:lnSpc>
        <a:spcPct val="100000"/>
      </a:lnSpc>
      <a:spcBef>
        <a:spcPts val="300"/>
      </a:spcBef>
      <a:buFont typeface="Arial" panose="020B0604020202020204" pitchFamily="34" charset="0"/>
      <a:buChar char="•"/>
      <a:defRPr sz="1100" kern="1200">
        <a:solidFill>
          <a:schemeClr val="tx1"/>
        </a:solidFill>
        <a:latin typeface="+mn-lt"/>
        <a:ea typeface="+mn-ea"/>
        <a:cs typeface="+mn-cs"/>
      </a:defRPr>
    </a:lvl2pPr>
    <a:lvl3pPr marL="342900" indent="-114300" algn="l" defTabSz="914400" rtl="0" eaLnBrk="1" latinLnBrk="0" hangingPunct="1">
      <a:lnSpc>
        <a:spcPct val="95000"/>
      </a:lnSpc>
      <a:spcBef>
        <a:spcPts val="300"/>
      </a:spcBef>
      <a:buFont typeface="Arial" panose="020B0604020202020204" pitchFamily="34" charset="0"/>
      <a:buChar char="•"/>
      <a:defRPr sz="1100" kern="1200">
        <a:solidFill>
          <a:schemeClr val="tx1"/>
        </a:solidFill>
        <a:latin typeface="+mn-lt"/>
        <a:ea typeface="+mn-ea"/>
        <a:cs typeface="+mn-cs"/>
      </a:defRPr>
    </a:lvl3pPr>
    <a:lvl4pPr marL="457200" indent="-114300" algn="l" defTabSz="914400" rtl="0" eaLnBrk="1" latinLnBrk="0" hangingPunct="1">
      <a:lnSpc>
        <a:spcPct val="95000"/>
      </a:lnSpc>
      <a:spcBef>
        <a:spcPts val="300"/>
      </a:spcBef>
      <a:buFont typeface="Arial" panose="020B0604020202020204" pitchFamily="34" charset="0"/>
      <a:buChar char="•"/>
      <a:defRPr sz="1100" kern="1200">
        <a:solidFill>
          <a:schemeClr val="tx1"/>
        </a:solidFill>
        <a:latin typeface="+mn-lt"/>
        <a:ea typeface="+mn-ea"/>
        <a:cs typeface="+mn-cs"/>
      </a:defRPr>
    </a:lvl4pPr>
    <a:lvl5pPr marL="571500" indent="-114300" algn="l" defTabSz="914400" rtl="0" eaLnBrk="1" latinLnBrk="0" hangingPunct="1">
      <a:lnSpc>
        <a:spcPct val="95000"/>
      </a:lnSpc>
      <a:spcBef>
        <a:spcPts val="300"/>
      </a:spcBef>
      <a:buFont typeface="Arial" panose="020B0604020202020204" pitchFamily="34" charset="0"/>
      <a:buChar char="•"/>
      <a:defRPr sz="11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ver Pag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57200" y="358924"/>
            <a:ext cx="4866908" cy="2742289"/>
          </a:xfrm>
        </p:spPr>
        <p:txBody>
          <a:bodyPr/>
          <a:lstStyle>
            <a:lvl1pPr>
              <a:lnSpc>
                <a:spcPct val="90000"/>
              </a:lnSpc>
              <a:defRPr sz="6600" kern="100" cap="all" spc="-2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add </a:t>
            </a:r>
            <a:r>
              <a:rPr lang="en-US" dirty="0" err="1"/>
              <a:t>slidedoc</a:t>
            </a:r>
            <a:r>
              <a:rPr lang="en-US" dirty="0"/>
              <a:t> title</a:t>
            </a:r>
          </a:p>
        </p:txBody>
      </p:sp>
      <p:sp>
        <p:nvSpPr>
          <p:cNvPr id="60" name="Text Placeholder 59"/>
          <p:cNvSpPr>
            <a:spLocks noGrp="1"/>
          </p:cNvSpPr>
          <p:nvPr>
            <p:ph type="body" sz="quarter" idx="10"/>
          </p:nvPr>
        </p:nvSpPr>
        <p:spPr>
          <a:xfrm>
            <a:off x="457200" y="3496727"/>
            <a:ext cx="1497013" cy="2512484"/>
          </a:xfrm>
        </p:spPr>
        <p:txBody>
          <a:bodyPr anchor="b"/>
          <a:lstStyle>
            <a:lvl1pPr>
              <a:lnSpc>
                <a:spcPct val="100000"/>
              </a:lnSpc>
              <a:defRPr sz="1300">
                <a:solidFill>
                  <a:schemeClr val="tx2"/>
                </a:solidFill>
              </a:defRPr>
            </a:lvl1pPr>
            <a:lvl2pPr>
              <a:defRPr b="1"/>
            </a:lvl2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cxnSp>
        <p:nvCxnSpPr>
          <p:cNvPr id="62" name="Straight Connector 61"/>
          <p:cNvCxnSpPr/>
          <p:nvPr userDrawn="1"/>
        </p:nvCxnSpPr>
        <p:spPr>
          <a:xfrm>
            <a:off x="457200" y="6178550"/>
            <a:ext cx="1497196" cy="0"/>
          </a:xfrm>
          <a:prstGeom prst="line">
            <a:avLst/>
          </a:prstGeom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Text Placeholder 59"/>
          <p:cNvSpPr>
            <a:spLocks noGrp="1"/>
          </p:cNvSpPr>
          <p:nvPr>
            <p:ph type="body" sz="quarter" idx="11"/>
          </p:nvPr>
        </p:nvSpPr>
        <p:spPr>
          <a:xfrm>
            <a:off x="5509344" y="5181598"/>
            <a:ext cx="1497013" cy="1022351"/>
          </a:xfrm>
        </p:spPr>
        <p:txBody>
          <a:bodyPr anchor="b"/>
          <a:lstStyle>
            <a:lvl1pPr algn="r">
              <a:lnSpc>
                <a:spcPct val="100000"/>
              </a:lnSpc>
              <a:defRPr sz="1300" b="1">
                <a:solidFill>
                  <a:schemeClr val="bg1"/>
                </a:solidFill>
              </a:defRPr>
            </a:lvl1pPr>
            <a:lvl2pPr>
              <a:defRPr b="1"/>
            </a:lvl2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4" name="Text Placeholder 59"/>
          <p:cNvSpPr>
            <a:spLocks noGrp="1"/>
          </p:cNvSpPr>
          <p:nvPr>
            <p:ph type="body" sz="quarter" idx="12"/>
          </p:nvPr>
        </p:nvSpPr>
        <p:spPr>
          <a:xfrm>
            <a:off x="7189787" y="5181598"/>
            <a:ext cx="1497013" cy="1022351"/>
          </a:xfrm>
        </p:spPr>
        <p:txBody>
          <a:bodyPr anchor="b"/>
          <a:lstStyle>
            <a:lvl1pPr algn="r">
              <a:lnSpc>
                <a:spcPct val="100000"/>
              </a:lnSpc>
              <a:defRPr sz="1300" b="1">
                <a:solidFill>
                  <a:schemeClr val="bg1"/>
                </a:solidFill>
              </a:defRPr>
            </a:lvl1pPr>
            <a:lvl2pPr>
              <a:defRPr b="1"/>
            </a:lvl2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3686477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hapter Head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3848100"/>
            <a:ext cx="4229100" cy="2543773"/>
          </a:xfrm>
        </p:spPr>
        <p:txBody>
          <a:bodyPr>
            <a:spAutoFit/>
          </a:bodyPr>
          <a:lstStyle>
            <a:lvl1pPr>
              <a:defRPr sz="5800" kern="100" spc="-2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0721063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i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/>
          <p:cNvGrpSpPr/>
          <p:nvPr userDrawn="1"/>
        </p:nvGrpSpPr>
        <p:grpSpPr>
          <a:xfrm>
            <a:off x="0" y="0"/>
            <a:ext cx="9144000" cy="6858000"/>
            <a:chOff x="0" y="0"/>
            <a:chExt cx="9144000" cy="6858000"/>
          </a:xfrm>
        </p:grpSpPr>
        <p:cxnSp>
          <p:nvCxnSpPr>
            <p:cNvPr id="49" name="Straight Connector 48"/>
            <p:cNvCxnSpPr/>
            <p:nvPr userDrawn="1"/>
          </p:nvCxnSpPr>
          <p:spPr>
            <a:xfrm>
              <a:off x="457200" y="0"/>
              <a:ext cx="0" cy="6858000"/>
            </a:xfrm>
            <a:prstGeom prst="line">
              <a:avLst/>
            </a:prstGeom>
            <a:ln>
              <a:solidFill>
                <a:srgbClr val="FF0066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/>
            <p:cNvCxnSpPr/>
            <p:nvPr userDrawn="1"/>
          </p:nvCxnSpPr>
          <p:spPr>
            <a:xfrm>
              <a:off x="8686800" y="0"/>
              <a:ext cx="0" cy="6858000"/>
            </a:xfrm>
            <a:prstGeom prst="line">
              <a:avLst/>
            </a:prstGeom>
            <a:ln>
              <a:solidFill>
                <a:srgbClr val="FF0066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Straight Connector 80"/>
            <p:cNvCxnSpPr/>
            <p:nvPr userDrawn="1"/>
          </p:nvCxnSpPr>
          <p:spPr>
            <a:xfrm>
              <a:off x="1113726" y="0"/>
              <a:ext cx="0" cy="6858000"/>
            </a:xfrm>
            <a:prstGeom prst="line">
              <a:avLst/>
            </a:prstGeom>
            <a:ln>
              <a:solidFill>
                <a:srgbClr val="FF0066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Straight Connector 81"/>
            <p:cNvCxnSpPr/>
            <p:nvPr userDrawn="1"/>
          </p:nvCxnSpPr>
          <p:spPr>
            <a:xfrm>
              <a:off x="1300622" y="0"/>
              <a:ext cx="0" cy="6858000"/>
            </a:xfrm>
            <a:prstGeom prst="line">
              <a:avLst/>
            </a:prstGeom>
            <a:ln>
              <a:solidFill>
                <a:srgbClr val="FF0066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Straight Connector 78"/>
            <p:cNvCxnSpPr/>
            <p:nvPr userDrawn="1"/>
          </p:nvCxnSpPr>
          <p:spPr>
            <a:xfrm>
              <a:off x="1954396" y="0"/>
              <a:ext cx="0" cy="6858000"/>
            </a:xfrm>
            <a:prstGeom prst="line">
              <a:avLst/>
            </a:prstGeom>
            <a:ln>
              <a:solidFill>
                <a:srgbClr val="FF0066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Straight Connector 79"/>
            <p:cNvCxnSpPr/>
            <p:nvPr userDrawn="1"/>
          </p:nvCxnSpPr>
          <p:spPr>
            <a:xfrm>
              <a:off x="2143050" y="0"/>
              <a:ext cx="0" cy="6858000"/>
            </a:xfrm>
            <a:prstGeom prst="line">
              <a:avLst/>
            </a:prstGeom>
            <a:ln>
              <a:solidFill>
                <a:srgbClr val="FF0066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Straight Connector 76"/>
            <p:cNvCxnSpPr/>
            <p:nvPr userDrawn="1"/>
          </p:nvCxnSpPr>
          <p:spPr>
            <a:xfrm>
              <a:off x="2796824" y="0"/>
              <a:ext cx="0" cy="6858000"/>
            </a:xfrm>
            <a:prstGeom prst="line">
              <a:avLst/>
            </a:prstGeom>
            <a:ln>
              <a:solidFill>
                <a:srgbClr val="FF0066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Straight Connector 77"/>
            <p:cNvCxnSpPr/>
            <p:nvPr userDrawn="1"/>
          </p:nvCxnSpPr>
          <p:spPr>
            <a:xfrm>
              <a:off x="2990753" y="0"/>
              <a:ext cx="0" cy="6858000"/>
            </a:xfrm>
            <a:prstGeom prst="line">
              <a:avLst/>
            </a:prstGeom>
            <a:ln>
              <a:solidFill>
                <a:srgbClr val="FF0066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Straight Connector 74"/>
            <p:cNvCxnSpPr/>
            <p:nvPr userDrawn="1"/>
          </p:nvCxnSpPr>
          <p:spPr>
            <a:xfrm>
              <a:off x="3639252" y="0"/>
              <a:ext cx="0" cy="6858000"/>
            </a:xfrm>
            <a:prstGeom prst="line">
              <a:avLst/>
            </a:prstGeom>
            <a:ln>
              <a:solidFill>
                <a:srgbClr val="FF0066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Straight Connector 75"/>
            <p:cNvCxnSpPr/>
            <p:nvPr userDrawn="1"/>
          </p:nvCxnSpPr>
          <p:spPr>
            <a:xfrm>
              <a:off x="3829078" y="0"/>
              <a:ext cx="0" cy="6858000"/>
            </a:xfrm>
            <a:prstGeom prst="line">
              <a:avLst/>
            </a:prstGeom>
            <a:ln>
              <a:solidFill>
                <a:srgbClr val="FF0066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Straight Connector 72"/>
            <p:cNvCxnSpPr/>
            <p:nvPr userDrawn="1"/>
          </p:nvCxnSpPr>
          <p:spPr>
            <a:xfrm>
              <a:off x="4478749" y="0"/>
              <a:ext cx="0" cy="6858000"/>
            </a:xfrm>
            <a:prstGeom prst="line">
              <a:avLst/>
            </a:prstGeom>
            <a:ln>
              <a:solidFill>
                <a:srgbClr val="FF0066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Straight Connector 73"/>
            <p:cNvCxnSpPr/>
            <p:nvPr userDrawn="1"/>
          </p:nvCxnSpPr>
          <p:spPr>
            <a:xfrm>
              <a:off x="4670334" y="0"/>
              <a:ext cx="0" cy="6858000"/>
            </a:xfrm>
            <a:prstGeom prst="line">
              <a:avLst/>
            </a:prstGeom>
            <a:ln>
              <a:solidFill>
                <a:srgbClr val="FF0066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Straight Connector 70"/>
            <p:cNvCxnSpPr/>
            <p:nvPr userDrawn="1"/>
          </p:nvCxnSpPr>
          <p:spPr>
            <a:xfrm>
              <a:off x="5324108" y="0"/>
              <a:ext cx="0" cy="6858000"/>
            </a:xfrm>
            <a:prstGeom prst="line">
              <a:avLst/>
            </a:prstGeom>
            <a:ln>
              <a:solidFill>
                <a:srgbClr val="FF0066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Straight Connector 71"/>
            <p:cNvCxnSpPr/>
            <p:nvPr userDrawn="1"/>
          </p:nvCxnSpPr>
          <p:spPr>
            <a:xfrm>
              <a:off x="5512762" y="0"/>
              <a:ext cx="0" cy="6858000"/>
            </a:xfrm>
            <a:prstGeom prst="line">
              <a:avLst/>
            </a:prstGeom>
            <a:ln>
              <a:solidFill>
                <a:srgbClr val="FF0066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Straight Connector 68"/>
            <p:cNvCxnSpPr/>
            <p:nvPr userDrawn="1"/>
          </p:nvCxnSpPr>
          <p:spPr>
            <a:xfrm>
              <a:off x="6166536" y="0"/>
              <a:ext cx="0" cy="6858000"/>
            </a:xfrm>
            <a:prstGeom prst="line">
              <a:avLst/>
            </a:prstGeom>
            <a:ln>
              <a:solidFill>
                <a:srgbClr val="FF0066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Straight Connector 69"/>
            <p:cNvCxnSpPr/>
            <p:nvPr userDrawn="1"/>
          </p:nvCxnSpPr>
          <p:spPr>
            <a:xfrm>
              <a:off x="6355190" y="0"/>
              <a:ext cx="0" cy="6858000"/>
            </a:xfrm>
            <a:prstGeom prst="line">
              <a:avLst/>
            </a:prstGeom>
            <a:ln>
              <a:solidFill>
                <a:srgbClr val="FF0066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Connector 66"/>
            <p:cNvCxnSpPr/>
            <p:nvPr userDrawn="1"/>
          </p:nvCxnSpPr>
          <p:spPr>
            <a:xfrm>
              <a:off x="7008964" y="0"/>
              <a:ext cx="0" cy="6858000"/>
            </a:xfrm>
            <a:prstGeom prst="line">
              <a:avLst/>
            </a:prstGeom>
            <a:ln>
              <a:solidFill>
                <a:srgbClr val="FF0066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Straight Connector 67"/>
            <p:cNvCxnSpPr/>
            <p:nvPr userDrawn="1"/>
          </p:nvCxnSpPr>
          <p:spPr>
            <a:xfrm>
              <a:off x="7197618" y="0"/>
              <a:ext cx="0" cy="6858000"/>
            </a:xfrm>
            <a:prstGeom prst="line">
              <a:avLst/>
            </a:prstGeom>
            <a:ln>
              <a:solidFill>
                <a:srgbClr val="FF0066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Straight Connector 64"/>
            <p:cNvCxnSpPr/>
            <p:nvPr userDrawn="1"/>
          </p:nvCxnSpPr>
          <p:spPr>
            <a:xfrm>
              <a:off x="7851392" y="0"/>
              <a:ext cx="0" cy="6858000"/>
            </a:xfrm>
            <a:prstGeom prst="line">
              <a:avLst/>
            </a:prstGeom>
            <a:ln>
              <a:solidFill>
                <a:srgbClr val="FF0066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Straight Connector 65"/>
            <p:cNvCxnSpPr/>
            <p:nvPr userDrawn="1"/>
          </p:nvCxnSpPr>
          <p:spPr>
            <a:xfrm>
              <a:off x="8040049" y="0"/>
              <a:ext cx="0" cy="6858000"/>
            </a:xfrm>
            <a:prstGeom prst="line">
              <a:avLst/>
            </a:prstGeom>
            <a:ln>
              <a:solidFill>
                <a:srgbClr val="FF0066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Connector 59"/>
            <p:cNvCxnSpPr/>
            <p:nvPr userDrawn="1"/>
          </p:nvCxnSpPr>
          <p:spPr>
            <a:xfrm>
              <a:off x="0" y="457200"/>
              <a:ext cx="9144000" cy="0"/>
            </a:xfrm>
            <a:prstGeom prst="line">
              <a:avLst/>
            </a:prstGeom>
            <a:ln>
              <a:solidFill>
                <a:srgbClr val="FF0066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Connector 60"/>
            <p:cNvCxnSpPr/>
            <p:nvPr userDrawn="1"/>
          </p:nvCxnSpPr>
          <p:spPr>
            <a:xfrm>
              <a:off x="0" y="685800"/>
              <a:ext cx="9144000" cy="0"/>
            </a:xfrm>
            <a:prstGeom prst="line">
              <a:avLst/>
            </a:prstGeom>
            <a:ln>
              <a:solidFill>
                <a:srgbClr val="FF0066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Connector 62"/>
            <p:cNvCxnSpPr/>
            <p:nvPr userDrawn="1"/>
          </p:nvCxnSpPr>
          <p:spPr>
            <a:xfrm>
              <a:off x="0" y="6178550"/>
              <a:ext cx="9144000" cy="0"/>
            </a:xfrm>
            <a:prstGeom prst="line">
              <a:avLst/>
            </a:prstGeom>
            <a:ln>
              <a:solidFill>
                <a:srgbClr val="FF0066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Connector 63"/>
            <p:cNvCxnSpPr/>
            <p:nvPr userDrawn="1"/>
          </p:nvCxnSpPr>
          <p:spPr>
            <a:xfrm>
              <a:off x="0" y="6407150"/>
              <a:ext cx="9144000" cy="0"/>
            </a:xfrm>
            <a:prstGeom prst="line">
              <a:avLst/>
            </a:prstGeom>
            <a:ln>
              <a:solidFill>
                <a:srgbClr val="FF0066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Straight Connector 82"/>
            <p:cNvCxnSpPr/>
            <p:nvPr userDrawn="1"/>
          </p:nvCxnSpPr>
          <p:spPr>
            <a:xfrm flipH="1">
              <a:off x="0" y="3429000"/>
              <a:ext cx="9144000" cy="0"/>
            </a:xfrm>
            <a:prstGeom prst="line">
              <a:avLst/>
            </a:prstGeom>
            <a:ln>
              <a:solidFill>
                <a:srgbClr val="FF0066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6649215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of Conte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685800"/>
            <a:ext cx="3182052" cy="122802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4" name="Text Placeholder 33"/>
          <p:cNvSpPr>
            <a:spLocks noGrp="1"/>
          </p:cNvSpPr>
          <p:nvPr>
            <p:ph type="body" sz="quarter" idx="10" hasCustomPrompt="1"/>
          </p:nvPr>
        </p:nvSpPr>
        <p:spPr>
          <a:xfrm>
            <a:off x="457200" y="2319870"/>
            <a:ext cx="1497013" cy="1083733"/>
          </a:xfrm>
        </p:spPr>
        <p:txBody>
          <a:bodyPr/>
          <a:lstStyle>
            <a:lvl1pPr>
              <a:buNone/>
              <a:defRPr sz="6600" b="1" i="0" spc="-300">
                <a:solidFill>
                  <a:schemeClr val="accent5"/>
                </a:solidFill>
                <a:latin typeface="+mj-lt"/>
              </a:defRPr>
            </a:lvl1pPr>
            <a:lvl2pPr>
              <a:buNone/>
              <a:defRPr/>
            </a:lvl2pPr>
            <a:lvl3pPr>
              <a:buNone/>
              <a:defRPr/>
            </a:lvl3pPr>
            <a:lvl4pPr marL="0" indent="0">
              <a:buNone/>
              <a:defRPr/>
            </a:lvl4pPr>
            <a:lvl5pPr marL="171450" indent="0">
              <a:buNone/>
              <a:defRPr/>
            </a:lvl5pPr>
          </a:lstStyle>
          <a:p>
            <a:pPr lvl="0"/>
            <a:r>
              <a:rPr lang="en-US" dirty="0"/>
              <a:t>##</a:t>
            </a:r>
          </a:p>
        </p:txBody>
      </p:sp>
      <p:sp>
        <p:nvSpPr>
          <p:cNvPr id="37" name="Text Placeholder 36"/>
          <p:cNvSpPr>
            <a:spLocks noGrp="1"/>
          </p:cNvSpPr>
          <p:nvPr>
            <p:ph type="body" sz="quarter" idx="11"/>
          </p:nvPr>
        </p:nvSpPr>
        <p:spPr>
          <a:xfrm>
            <a:off x="3829050" y="685800"/>
            <a:ext cx="4857750" cy="122802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38" name="Text Placeholder 33"/>
          <p:cNvSpPr>
            <a:spLocks noGrp="1"/>
          </p:cNvSpPr>
          <p:nvPr>
            <p:ph type="body" sz="quarter" idx="12" hasCustomPrompt="1"/>
          </p:nvPr>
        </p:nvSpPr>
        <p:spPr>
          <a:xfrm>
            <a:off x="2140347" y="2319870"/>
            <a:ext cx="1497013" cy="1083733"/>
          </a:xfrm>
        </p:spPr>
        <p:txBody>
          <a:bodyPr/>
          <a:lstStyle>
            <a:lvl1pPr>
              <a:buNone/>
              <a:defRPr sz="6600" b="1" i="0" spc="-300">
                <a:solidFill>
                  <a:schemeClr val="accent5"/>
                </a:solidFill>
                <a:latin typeface="+mj-lt"/>
              </a:defRPr>
            </a:lvl1pPr>
            <a:lvl2pPr>
              <a:buNone/>
              <a:defRPr/>
            </a:lvl2pPr>
            <a:lvl3pPr>
              <a:buNone/>
              <a:defRPr/>
            </a:lvl3pPr>
            <a:lvl4pPr marL="0" indent="0">
              <a:buNone/>
              <a:defRPr/>
            </a:lvl4pPr>
            <a:lvl5pPr marL="171450" indent="0">
              <a:buNone/>
              <a:defRPr/>
            </a:lvl5pPr>
          </a:lstStyle>
          <a:p>
            <a:pPr lvl="0"/>
            <a:r>
              <a:rPr lang="en-US" dirty="0"/>
              <a:t>##</a:t>
            </a:r>
          </a:p>
        </p:txBody>
      </p:sp>
      <p:sp>
        <p:nvSpPr>
          <p:cNvPr id="40" name="Text Placeholder 33"/>
          <p:cNvSpPr>
            <a:spLocks noGrp="1"/>
          </p:cNvSpPr>
          <p:nvPr>
            <p:ph type="body" sz="quarter" idx="13" hasCustomPrompt="1"/>
          </p:nvPr>
        </p:nvSpPr>
        <p:spPr>
          <a:xfrm>
            <a:off x="3823494" y="2319870"/>
            <a:ext cx="1497013" cy="1083733"/>
          </a:xfrm>
        </p:spPr>
        <p:txBody>
          <a:bodyPr/>
          <a:lstStyle>
            <a:lvl1pPr>
              <a:buNone/>
              <a:defRPr sz="6600" b="1" i="0" spc="-300">
                <a:solidFill>
                  <a:schemeClr val="accent5"/>
                </a:solidFill>
                <a:latin typeface="+mj-lt"/>
              </a:defRPr>
            </a:lvl1pPr>
            <a:lvl2pPr>
              <a:buNone/>
              <a:defRPr/>
            </a:lvl2pPr>
            <a:lvl3pPr>
              <a:buNone/>
              <a:defRPr/>
            </a:lvl3pPr>
            <a:lvl4pPr marL="0" indent="0">
              <a:buNone/>
              <a:defRPr/>
            </a:lvl4pPr>
            <a:lvl5pPr marL="171450" indent="0">
              <a:buNone/>
              <a:defRPr/>
            </a:lvl5pPr>
          </a:lstStyle>
          <a:p>
            <a:pPr lvl="0"/>
            <a:r>
              <a:rPr lang="en-US" dirty="0"/>
              <a:t>##</a:t>
            </a:r>
          </a:p>
        </p:txBody>
      </p:sp>
      <p:sp>
        <p:nvSpPr>
          <p:cNvPr id="42" name="Text Placeholder 33"/>
          <p:cNvSpPr>
            <a:spLocks noGrp="1"/>
          </p:cNvSpPr>
          <p:nvPr>
            <p:ph type="body" sz="quarter" idx="14" hasCustomPrompt="1"/>
          </p:nvPr>
        </p:nvSpPr>
        <p:spPr>
          <a:xfrm>
            <a:off x="5506641" y="2319870"/>
            <a:ext cx="1497013" cy="1083733"/>
          </a:xfrm>
        </p:spPr>
        <p:txBody>
          <a:bodyPr/>
          <a:lstStyle>
            <a:lvl1pPr>
              <a:buNone/>
              <a:defRPr sz="6600" b="1" i="0" spc="-300">
                <a:solidFill>
                  <a:schemeClr val="accent5"/>
                </a:solidFill>
                <a:latin typeface="+mj-lt"/>
              </a:defRPr>
            </a:lvl1pPr>
            <a:lvl2pPr>
              <a:buNone/>
              <a:defRPr/>
            </a:lvl2pPr>
            <a:lvl3pPr>
              <a:buNone/>
              <a:defRPr/>
            </a:lvl3pPr>
            <a:lvl4pPr marL="0" indent="0">
              <a:buNone/>
              <a:defRPr/>
            </a:lvl4pPr>
            <a:lvl5pPr marL="171450" indent="0">
              <a:buNone/>
              <a:defRPr/>
            </a:lvl5pPr>
          </a:lstStyle>
          <a:p>
            <a:pPr lvl="0"/>
            <a:r>
              <a:rPr lang="en-US" dirty="0"/>
              <a:t>##</a:t>
            </a:r>
          </a:p>
        </p:txBody>
      </p:sp>
      <p:sp>
        <p:nvSpPr>
          <p:cNvPr id="44" name="Text Placeholder 33"/>
          <p:cNvSpPr>
            <a:spLocks noGrp="1"/>
          </p:cNvSpPr>
          <p:nvPr>
            <p:ph type="body" sz="quarter" idx="15" hasCustomPrompt="1"/>
          </p:nvPr>
        </p:nvSpPr>
        <p:spPr>
          <a:xfrm>
            <a:off x="7189787" y="2319870"/>
            <a:ext cx="1497013" cy="1083733"/>
          </a:xfrm>
        </p:spPr>
        <p:txBody>
          <a:bodyPr/>
          <a:lstStyle>
            <a:lvl1pPr>
              <a:buNone/>
              <a:defRPr sz="6600" b="1" i="0" spc="-300">
                <a:solidFill>
                  <a:schemeClr val="accent5"/>
                </a:solidFill>
                <a:latin typeface="+mj-lt"/>
              </a:defRPr>
            </a:lvl1pPr>
            <a:lvl2pPr>
              <a:buNone/>
              <a:defRPr/>
            </a:lvl2pPr>
            <a:lvl3pPr>
              <a:buNone/>
              <a:defRPr/>
            </a:lvl3pPr>
            <a:lvl4pPr marL="0" indent="0">
              <a:buNone/>
              <a:defRPr/>
            </a:lvl4pPr>
            <a:lvl5pPr marL="171450" indent="0">
              <a:buNone/>
              <a:defRPr/>
            </a:lvl5pPr>
          </a:lstStyle>
          <a:p>
            <a:pPr lvl="0"/>
            <a:r>
              <a:rPr lang="en-US" dirty="0"/>
              <a:t>##</a:t>
            </a:r>
          </a:p>
        </p:txBody>
      </p:sp>
      <p:sp>
        <p:nvSpPr>
          <p:cNvPr id="25" name="Text Placeholder 33"/>
          <p:cNvSpPr>
            <a:spLocks noGrp="1"/>
          </p:cNvSpPr>
          <p:nvPr>
            <p:ph type="body" sz="quarter" idx="21" hasCustomPrompt="1"/>
          </p:nvPr>
        </p:nvSpPr>
        <p:spPr>
          <a:xfrm>
            <a:off x="457200" y="2228136"/>
            <a:ext cx="1497013" cy="295466"/>
          </a:xfrm>
        </p:spPr>
        <p:txBody>
          <a:bodyPr anchor="b">
            <a:noAutofit/>
          </a:bodyPr>
          <a:lstStyle>
            <a:lvl1pPr>
              <a:buNone/>
              <a:defRPr sz="1600" b="0" i="1" spc="0">
                <a:solidFill>
                  <a:schemeClr val="bg2"/>
                </a:solidFill>
                <a:latin typeface="Corbel" panose="020B0503020204020204" pitchFamily="34" charset="0"/>
              </a:defRPr>
            </a:lvl1pPr>
            <a:lvl2pPr>
              <a:buNone/>
              <a:defRPr/>
            </a:lvl2pPr>
            <a:lvl3pPr>
              <a:buNone/>
              <a:defRPr/>
            </a:lvl3pPr>
            <a:lvl4pPr marL="0" indent="0">
              <a:buNone/>
              <a:defRPr/>
            </a:lvl4pPr>
            <a:lvl5pPr marL="171450" indent="0">
              <a:buNone/>
              <a:defRPr/>
            </a:lvl5pPr>
          </a:lstStyle>
          <a:p>
            <a:pPr lvl="0"/>
            <a:r>
              <a:rPr lang="en-US" dirty="0"/>
              <a:t>Insert</a:t>
            </a:r>
          </a:p>
        </p:txBody>
      </p:sp>
      <p:sp>
        <p:nvSpPr>
          <p:cNvPr id="26" name="Text Placeholder 33"/>
          <p:cNvSpPr>
            <a:spLocks noGrp="1"/>
          </p:cNvSpPr>
          <p:nvPr>
            <p:ph type="body" sz="quarter" idx="22" hasCustomPrompt="1"/>
          </p:nvPr>
        </p:nvSpPr>
        <p:spPr>
          <a:xfrm>
            <a:off x="2140347" y="2228136"/>
            <a:ext cx="1497013" cy="295466"/>
          </a:xfrm>
        </p:spPr>
        <p:txBody>
          <a:bodyPr anchor="b">
            <a:noAutofit/>
          </a:bodyPr>
          <a:lstStyle>
            <a:lvl1pPr>
              <a:buNone/>
              <a:defRPr sz="1600" b="0" i="1" spc="0">
                <a:solidFill>
                  <a:schemeClr val="bg2"/>
                </a:solidFill>
                <a:latin typeface="Corbel" panose="020B0503020204020204" pitchFamily="34" charset="0"/>
              </a:defRPr>
            </a:lvl1pPr>
            <a:lvl2pPr>
              <a:buNone/>
              <a:defRPr/>
            </a:lvl2pPr>
            <a:lvl3pPr>
              <a:buNone/>
              <a:defRPr/>
            </a:lvl3pPr>
            <a:lvl4pPr marL="0" indent="0">
              <a:buNone/>
              <a:defRPr/>
            </a:lvl4pPr>
            <a:lvl5pPr marL="171450" indent="0">
              <a:buNone/>
              <a:defRPr/>
            </a:lvl5pPr>
          </a:lstStyle>
          <a:p>
            <a:pPr lvl="0"/>
            <a:r>
              <a:rPr lang="en-US" dirty="0"/>
              <a:t>Insert</a:t>
            </a:r>
          </a:p>
        </p:txBody>
      </p:sp>
      <p:sp>
        <p:nvSpPr>
          <p:cNvPr id="27" name="Text Placeholder 33"/>
          <p:cNvSpPr>
            <a:spLocks noGrp="1"/>
          </p:cNvSpPr>
          <p:nvPr>
            <p:ph type="body" sz="quarter" idx="23" hasCustomPrompt="1"/>
          </p:nvPr>
        </p:nvSpPr>
        <p:spPr>
          <a:xfrm>
            <a:off x="3823494" y="2228136"/>
            <a:ext cx="1497013" cy="295466"/>
          </a:xfrm>
        </p:spPr>
        <p:txBody>
          <a:bodyPr anchor="b">
            <a:noAutofit/>
          </a:bodyPr>
          <a:lstStyle>
            <a:lvl1pPr>
              <a:buNone/>
              <a:defRPr sz="1600" b="0" i="1" spc="0">
                <a:solidFill>
                  <a:schemeClr val="bg2"/>
                </a:solidFill>
                <a:latin typeface="Corbel" panose="020B0503020204020204" pitchFamily="34" charset="0"/>
              </a:defRPr>
            </a:lvl1pPr>
            <a:lvl2pPr>
              <a:buNone/>
              <a:defRPr/>
            </a:lvl2pPr>
            <a:lvl3pPr>
              <a:buNone/>
              <a:defRPr/>
            </a:lvl3pPr>
            <a:lvl4pPr marL="0" indent="0">
              <a:buNone/>
              <a:defRPr/>
            </a:lvl4pPr>
            <a:lvl5pPr marL="171450" indent="0">
              <a:buNone/>
              <a:defRPr/>
            </a:lvl5pPr>
          </a:lstStyle>
          <a:p>
            <a:pPr lvl="0"/>
            <a:r>
              <a:rPr lang="en-US" dirty="0"/>
              <a:t>Insert</a:t>
            </a:r>
          </a:p>
        </p:txBody>
      </p:sp>
      <p:sp>
        <p:nvSpPr>
          <p:cNvPr id="28" name="Text Placeholder 33"/>
          <p:cNvSpPr>
            <a:spLocks noGrp="1"/>
          </p:cNvSpPr>
          <p:nvPr>
            <p:ph type="body" sz="quarter" idx="24" hasCustomPrompt="1"/>
          </p:nvPr>
        </p:nvSpPr>
        <p:spPr>
          <a:xfrm>
            <a:off x="5506641" y="2228136"/>
            <a:ext cx="1497013" cy="295466"/>
          </a:xfrm>
        </p:spPr>
        <p:txBody>
          <a:bodyPr anchor="b">
            <a:noAutofit/>
          </a:bodyPr>
          <a:lstStyle>
            <a:lvl1pPr>
              <a:buNone/>
              <a:defRPr sz="1600" b="0" i="1" spc="0">
                <a:solidFill>
                  <a:schemeClr val="bg2"/>
                </a:solidFill>
                <a:latin typeface="Corbel" panose="020B0503020204020204" pitchFamily="34" charset="0"/>
              </a:defRPr>
            </a:lvl1pPr>
            <a:lvl2pPr>
              <a:buNone/>
              <a:defRPr/>
            </a:lvl2pPr>
            <a:lvl3pPr>
              <a:buNone/>
              <a:defRPr/>
            </a:lvl3pPr>
            <a:lvl4pPr marL="0" indent="0">
              <a:buNone/>
              <a:defRPr/>
            </a:lvl4pPr>
            <a:lvl5pPr marL="171450" indent="0">
              <a:buNone/>
              <a:defRPr/>
            </a:lvl5pPr>
          </a:lstStyle>
          <a:p>
            <a:pPr lvl="0"/>
            <a:r>
              <a:rPr lang="en-US" dirty="0"/>
              <a:t>Insert</a:t>
            </a:r>
          </a:p>
        </p:txBody>
      </p:sp>
      <p:sp>
        <p:nvSpPr>
          <p:cNvPr id="29" name="Text Placeholder 33"/>
          <p:cNvSpPr>
            <a:spLocks noGrp="1"/>
          </p:cNvSpPr>
          <p:nvPr>
            <p:ph type="body" sz="quarter" idx="25" hasCustomPrompt="1"/>
          </p:nvPr>
        </p:nvSpPr>
        <p:spPr>
          <a:xfrm>
            <a:off x="7189787" y="2228136"/>
            <a:ext cx="1497013" cy="295466"/>
          </a:xfrm>
        </p:spPr>
        <p:txBody>
          <a:bodyPr anchor="b">
            <a:noAutofit/>
          </a:bodyPr>
          <a:lstStyle>
            <a:lvl1pPr>
              <a:buNone/>
              <a:defRPr sz="1600" b="0" i="1" spc="0">
                <a:solidFill>
                  <a:schemeClr val="bg2"/>
                </a:solidFill>
                <a:latin typeface="Corbel" panose="020B0503020204020204" pitchFamily="34" charset="0"/>
              </a:defRPr>
            </a:lvl1pPr>
            <a:lvl2pPr>
              <a:buNone/>
              <a:defRPr/>
            </a:lvl2pPr>
            <a:lvl3pPr>
              <a:buNone/>
              <a:defRPr/>
            </a:lvl3pPr>
            <a:lvl4pPr marL="0" indent="0">
              <a:buNone/>
              <a:defRPr/>
            </a:lvl4pPr>
            <a:lvl5pPr marL="171450" indent="0">
              <a:buNone/>
              <a:defRPr/>
            </a:lvl5pPr>
          </a:lstStyle>
          <a:p>
            <a:pPr lvl="0"/>
            <a:r>
              <a:rPr lang="en-US" dirty="0"/>
              <a:t>Insert</a:t>
            </a:r>
          </a:p>
        </p:txBody>
      </p:sp>
      <p:sp>
        <p:nvSpPr>
          <p:cNvPr id="71" name="Text Placeholder 33"/>
          <p:cNvSpPr>
            <a:spLocks noGrp="1"/>
          </p:cNvSpPr>
          <p:nvPr>
            <p:ph type="body" sz="quarter" idx="31" hasCustomPrompt="1"/>
          </p:nvPr>
        </p:nvSpPr>
        <p:spPr>
          <a:xfrm>
            <a:off x="457200" y="4428069"/>
            <a:ext cx="1497013" cy="1083733"/>
          </a:xfrm>
        </p:spPr>
        <p:txBody>
          <a:bodyPr/>
          <a:lstStyle>
            <a:lvl1pPr>
              <a:buNone/>
              <a:defRPr sz="6600" b="1" i="0" spc="-300">
                <a:solidFill>
                  <a:schemeClr val="accent5"/>
                </a:solidFill>
                <a:latin typeface="+mj-lt"/>
              </a:defRPr>
            </a:lvl1pPr>
            <a:lvl2pPr>
              <a:buNone/>
              <a:defRPr/>
            </a:lvl2pPr>
            <a:lvl3pPr>
              <a:buNone/>
              <a:defRPr/>
            </a:lvl3pPr>
            <a:lvl4pPr marL="0" indent="0">
              <a:buNone/>
              <a:defRPr/>
            </a:lvl4pPr>
            <a:lvl5pPr marL="171450" indent="0">
              <a:buNone/>
              <a:defRPr/>
            </a:lvl5pPr>
          </a:lstStyle>
          <a:p>
            <a:pPr lvl="0"/>
            <a:r>
              <a:rPr lang="en-US" dirty="0"/>
              <a:t>##</a:t>
            </a:r>
          </a:p>
        </p:txBody>
      </p:sp>
      <p:sp>
        <p:nvSpPr>
          <p:cNvPr id="72" name="Text Placeholder 33"/>
          <p:cNvSpPr>
            <a:spLocks noGrp="1"/>
          </p:cNvSpPr>
          <p:nvPr>
            <p:ph type="body" sz="quarter" idx="32" hasCustomPrompt="1"/>
          </p:nvPr>
        </p:nvSpPr>
        <p:spPr>
          <a:xfrm>
            <a:off x="2140347" y="4428069"/>
            <a:ext cx="1497013" cy="1083733"/>
          </a:xfrm>
        </p:spPr>
        <p:txBody>
          <a:bodyPr/>
          <a:lstStyle>
            <a:lvl1pPr>
              <a:buNone/>
              <a:defRPr sz="6600" b="1" i="0" spc="-300">
                <a:solidFill>
                  <a:schemeClr val="accent5"/>
                </a:solidFill>
                <a:latin typeface="+mj-lt"/>
              </a:defRPr>
            </a:lvl1pPr>
            <a:lvl2pPr>
              <a:buNone/>
              <a:defRPr/>
            </a:lvl2pPr>
            <a:lvl3pPr>
              <a:buNone/>
              <a:defRPr/>
            </a:lvl3pPr>
            <a:lvl4pPr marL="0" indent="0">
              <a:buNone/>
              <a:defRPr/>
            </a:lvl4pPr>
            <a:lvl5pPr marL="171450" indent="0">
              <a:buNone/>
              <a:defRPr/>
            </a:lvl5pPr>
          </a:lstStyle>
          <a:p>
            <a:pPr lvl="0"/>
            <a:r>
              <a:rPr lang="en-US" dirty="0"/>
              <a:t>##</a:t>
            </a:r>
          </a:p>
        </p:txBody>
      </p:sp>
      <p:sp>
        <p:nvSpPr>
          <p:cNvPr id="73" name="Text Placeholder 33"/>
          <p:cNvSpPr>
            <a:spLocks noGrp="1"/>
          </p:cNvSpPr>
          <p:nvPr>
            <p:ph type="body" sz="quarter" idx="33" hasCustomPrompt="1"/>
          </p:nvPr>
        </p:nvSpPr>
        <p:spPr>
          <a:xfrm>
            <a:off x="3823494" y="4428069"/>
            <a:ext cx="1497013" cy="1083733"/>
          </a:xfrm>
        </p:spPr>
        <p:txBody>
          <a:bodyPr/>
          <a:lstStyle>
            <a:lvl1pPr>
              <a:buNone/>
              <a:defRPr sz="6600" b="1" i="0" spc="-300">
                <a:solidFill>
                  <a:schemeClr val="accent5"/>
                </a:solidFill>
                <a:latin typeface="+mj-lt"/>
              </a:defRPr>
            </a:lvl1pPr>
            <a:lvl2pPr>
              <a:buNone/>
              <a:defRPr/>
            </a:lvl2pPr>
            <a:lvl3pPr>
              <a:buNone/>
              <a:defRPr/>
            </a:lvl3pPr>
            <a:lvl4pPr marL="0" indent="0">
              <a:buNone/>
              <a:defRPr/>
            </a:lvl4pPr>
            <a:lvl5pPr marL="171450" indent="0">
              <a:buNone/>
              <a:defRPr/>
            </a:lvl5pPr>
          </a:lstStyle>
          <a:p>
            <a:pPr lvl="0"/>
            <a:r>
              <a:rPr lang="en-US" dirty="0"/>
              <a:t>##</a:t>
            </a:r>
          </a:p>
        </p:txBody>
      </p:sp>
      <p:sp>
        <p:nvSpPr>
          <p:cNvPr id="74" name="Text Placeholder 33"/>
          <p:cNvSpPr>
            <a:spLocks noGrp="1"/>
          </p:cNvSpPr>
          <p:nvPr>
            <p:ph type="body" sz="quarter" idx="34" hasCustomPrompt="1"/>
          </p:nvPr>
        </p:nvSpPr>
        <p:spPr>
          <a:xfrm>
            <a:off x="5506641" y="4428069"/>
            <a:ext cx="1497013" cy="1083733"/>
          </a:xfrm>
        </p:spPr>
        <p:txBody>
          <a:bodyPr/>
          <a:lstStyle>
            <a:lvl1pPr>
              <a:buNone/>
              <a:defRPr sz="6600" b="1" i="0" spc="-300">
                <a:solidFill>
                  <a:schemeClr val="accent5"/>
                </a:solidFill>
                <a:latin typeface="+mj-lt"/>
              </a:defRPr>
            </a:lvl1pPr>
            <a:lvl2pPr>
              <a:buNone/>
              <a:defRPr/>
            </a:lvl2pPr>
            <a:lvl3pPr>
              <a:buNone/>
              <a:defRPr/>
            </a:lvl3pPr>
            <a:lvl4pPr marL="0" indent="0">
              <a:buNone/>
              <a:defRPr/>
            </a:lvl4pPr>
            <a:lvl5pPr marL="171450" indent="0">
              <a:buNone/>
              <a:defRPr/>
            </a:lvl5pPr>
          </a:lstStyle>
          <a:p>
            <a:pPr lvl="0"/>
            <a:r>
              <a:rPr lang="en-US" dirty="0"/>
              <a:t>##</a:t>
            </a:r>
          </a:p>
        </p:txBody>
      </p:sp>
      <p:sp>
        <p:nvSpPr>
          <p:cNvPr id="75" name="Text Placeholder 33"/>
          <p:cNvSpPr>
            <a:spLocks noGrp="1"/>
          </p:cNvSpPr>
          <p:nvPr>
            <p:ph type="body" sz="quarter" idx="35" hasCustomPrompt="1"/>
          </p:nvPr>
        </p:nvSpPr>
        <p:spPr>
          <a:xfrm>
            <a:off x="7189787" y="4428069"/>
            <a:ext cx="1497013" cy="1083733"/>
          </a:xfrm>
        </p:spPr>
        <p:txBody>
          <a:bodyPr/>
          <a:lstStyle>
            <a:lvl1pPr>
              <a:buNone/>
              <a:defRPr sz="6600" b="1" i="0" spc="-300">
                <a:solidFill>
                  <a:schemeClr val="accent5"/>
                </a:solidFill>
                <a:latin typeface="+mj-lt"/>
              </a:defRPr>
            </a:lvl1pPr>
            <a:lvl2pPr>
              <a:buNone/>
              <a:defRPr/>
            </a:lvl2pPr>
            <a:lvl3pPr>
              <a:buNone/>
              <a:defRPr/>
            </a:lvl3pPr>
            <a:lvl4pPr marL="0" indent="0">
              <a:buNone/>
              <a:defRPr/>
            </a:lvl4pPr>
            <a:lvl5pPr marL="171450" indent="0">
              <a:buNone/>
              <a:defRPr/>
            </a:lvl5pPr>
          </a:lstStyle>
          <a:p>
            <a:pPr lvl="0"/>
            <a:r>
              <a:rPr lang="en-US" dirty="0"/>
              <a:t>##</a:t>
            </a:r>
          </a:p>
        </p:txBody>
      </p:sp>
      <p:sp>
        <p:nvSpPr>
          <p:cNvPr id="76" name="Text Placeholder 33"/>
          <p:cNvSpPr>
            <a:spLocks noGrp="1"/>
          </p:cNvSpPr>
          <p:nvPr>
            <p:ph type="body" sz="quarter" idx="36" hasCustomPrompt="1"/>
          </p:nvPr>
        </p:nvSpPr>
        <p:spPr>
          <a:xfrm>
            <a:off x="457200" y="4336335"/>
            <a:ext cx="1497013" cy="295466"/>
          </a:xfrm>
        </p:spPr>
        <p:txBody>
          <a:bodyPr anchor="b">
            <a:noAutofit/>
          </a:bodyPr>
          <a:lstStyle>
            <a:lvl1pPr>
              <a:buNone/>
              <a:defRPr sz="1600" b="0" i="1" spc="0">
                <a:solidFill>
                  <a:schemeClr val="bg2"/>
                </a:solidFill>
                <a:latin typeface="Corbel" panose="020B0503020204020204" pitchFamily="34" charset="0"/>
              </a:defRPr>
            </a:lvl1pPr>
            <a:lvl2pPr>
              <a:buNone/>
              <a:defRPr/>
            </a:lvl2pPr>
            <a:lvl3pPr>
              <a:buNone/>
              <a:defRPr/>
            </a:lvl3pPr>
            <a:lvl4pPr marL="0" indent="0">
              <a:buNone/>
              <a:defRPr/>
            </a:lvl4pPr>
            <a:lvl5pPr marL="171450" indent="0">
              <a:buNone/>
              <a:defRPr/>
            </a:lvl5pPr>
          </a:lstStyle>
          <a:p>
            <a:pPr lvl="0"/>
            <a:r>
              <a:rPr lang="en-US" dirty="0"/>
              <a:t>Insert</a:t>
            </a:r>
          </a:p>
        </p:txBody>
      </p:sp>
      <p:sp>
        <p:nvSpPr>
          <p:cNvPr id="77" name="Text Placeholder 33"/>
          <p:cNvSpPr>
            <a:spLocks noGrp="1"/>
          </p:cNvSpPr>
          <p:nvPr>
            <p:ph type="body" sz="quarter" idx="37" hasCustomPrompt="1"/>
          </p:nvPr>
        </p:nvSpPr>
        <p:spPr>
          <a:xfrm>
            <a:off x="2140347" y="4336335"/>
            <a:ext cx="1497013" cy="295466"/>
          </a:xfrm>
        </p:spPr>
        <p:txBody>
          <a:bodyPr anchor="b">
            <a:noAutofit/>
          </a:bodyPr>
          <a:lstStyle>
            <a:lvl1pPr>
              <a:buNone/>
              <a:defRPr sz="1600" b="0" i="1" spc="0">
                <a:solidFill>
                  <a:schemeClr val="bg2"/>
                </a:solidFill>
                <a:latin typeface="Corbel" panose="020B0503020204020204" pitchFamily="34" charset="0"/>
              </a:defRPr>
            </a:lvl1pPr>
            <a:lvl2pPr>
              <a:buNone/>
              <a:defRPr/>
            </a:lvl2pPr>
            <a:lvl3pPr>
              <a:buNone/>
              <a:defRPr/>
            </a:lvl3pPr>
            <a:lvl4pPr marL="0" indent="0">
              <a:buNone/>
              <a:defRPr/>
            </a:lvl4pPr>
            <a:lvl5pPr marL="171450" indent="0">
              <a:buNone/>
              <a:defRPr/>
            </a:lvl5pPr>
          </a:lstStyle>
          <a:p>
            <a:pPr lvl="0"/>
            <a:r>
              <a:rPr lang="en-US" dirty="0"/>
              <a:t>Insert</a:t>
            </a:r>
          </a:p>
        </p:txBody>
      </p:sp>
      <p:sp>
        <p:nvSpPr>
          <p:cNvPr id="78" name="Text Placeholder 33"/>
          <p:cNvSpPr>
            <a:spLocks noGrp="1"/>
          </p:cNvSpPr>
          <p:nvPr>
            <p:ph type="body" sz="quarter" idx="38" hasCustomPrompt="1"/>
          </p:nvPr>
        </p:nvSpPr>
        <p:spPr>
          <a:xfrm>
            <a:off x="3823494" y="4336335"/>
            <a:ext cx="1497013" cy="295466"/>
          </a:xfrm>
        </p:spPr>
        <p:txBody>
          <a:bodyPr anchor="b">
            <a:noAutofit/>
          </a:bodyPr>
          <a:lstStyle>
            <a:lvl1pPr>
              <a:buNone/>
              <a:defRPr sz="1600" b="0" i="1" spc="0">
                <a:solidFill>
                  <a:schemeClr val="bg2"/>
                </a:solidFill>
                <a:latin typeface="Corbel" panose="020B0503020204020204" pitchFamily="34" charset="0"/>
              </a:defRPr>
            </a:lvl1pPr>
            <a:lvl2pPr>
              <a:buNone/>
              <a:defRPr/>
            </a:lvl2pPr>
            <a:lvl3pPr>
              <a:buNone/>
              <a:defRPr/>
            </a:lvl3pPr>
            <a:lvl4pPr marL="0" indent="0">
              <a:buNone/>
              <a:defRPr/>
            </a:lvl4pPr>
            <a:lvl5pPr marL="171450" indent="0">
              <a:buNone/>
              <a:defRPr/>
            </a:lvl5pPr>
          </a:lstStyle>
          <a:p>
            <a:pPr lvl="0"/>
            <a:r>
              <a:rPr lang="en-US" dirty="0"/>
              <a:t>Insert</a:t>
            </a:r>
          </a:p>
        </p:txBody>
      </p:sp>
      <p:sp>
        <p:nvSpPr>
          <p:cNvPr id="79" name="Text Placeholder 33"/>
          <p:cNvSpPr>
            <a:spLocks noGrp="1"/>
          </p:cNvSpPr>
          <p:nvPr>
            <p:ph type="body" sz="quarter" idx="39" hasCustomPrompt="1"/>
          </p:nvPr>
        </p:nvSpPr>
        <p:spPr>
          <a:xfrm>
            <a:off x="5506641" y="4336335"/>
            <a:ext cx="1497013" cy="295466"/>
          </a:xfrm>
        </p:spPr>
        <p:txBody>
          <a:bodyPr anchor="b">
            <a:noAutofit/>
          </a:bodyPr>
          <a:lstStyle>
            <a:lvl1pPr>
              <a:buNone/>
              <a:defRPr sz="1600" b="0" i="1" spc="0">
                <a:solidFill>
                  <a:schemeClr val="bg2"/>
                </a:solidFill>
                <a:latin typeface="Corbel" panose="020B0503020204020204" pitchFamily="34" charset="0"/>
              </a:defRPr>
            </a:lvl1pPr>
            <a:lvl2pPr>
              <a:buNone/>
              <a:defRPr/>
            </a:lvl2pPr>
            <a:lvl3pPr>
              <a:buNone/>
              <a:defRPr/>
            </a:lvl3pPr>
            <a:lvl4pPr marL="0" indent="0">
              <a:buNone/>
              <a:defRPr/>
            </a:lvl4pPr>
            <a:lvl5pPr marL="171450" indent="0">
              <a:buNone/>
              <a:defRPr/>
            </a:lvl5pPr>
          </a:lstStyle>
          <a:p>
            <a:pPr lvl="0"/>
            <a:r>
              <a:rPr lang="en-US" dirty="0"/>
              <a:t>Insert</a:t>
            </a:r>
          </a:p>
        </p:txBody>
      </p:sp>
      <p:sp>
        <p:nvSpPr>
          <p:cNvPr id="80" name="Text Placeholder 33"/>
          <p:cNvSpPr>
            <a:spLocks noGrp="1"/>
          </p:cNvSpPr>
          <p:nvPr>
            <p:ph type="body" sz="quarter" idx="40" hasCustomPrompt="1"/>
          </p:nvPr>
        </p:nvSpPr>
        <p:spPr>
          <a:xfrm>
            <a:off x="7189787" y="4336335"/>
            <a:ext cx="1497013" cy="295466"/>
          </a:xfrm>
        </p:spPr>
        <p:txBody>
          <a:bodyPr anchor="b">
            <a:noAutofit/>
          </a:bodyPr>
          <a:lstStyle>
            <a:lvl1pPr>
              <a:buNone/>
              <a:defRPr sz="1600" b="0" i="1" spc="0">
                <a:solidFill>
                  <a:schemeClr val="bg2"/>
                </a:solidFill>
                <a:latin typeface="Corbel" panose="020B0503020204020204" pitchFamily="34" charset="0"/>
              </a:defRPr>
            </a:lvl1pPr>
            <a:lvl2pPr>
              <a:buNone/>
              <a:defRPr/>
            </a:lvl2pPr>
            <a:lvl3pPr>
              <a:buNone/>
              <a:defRPr/>
            </a:lvl3pPr>
            <a:lvl4pPr marL="0" indent="0">
              <a:buNone/>
              <a:defRPr/>
            </a:lvl4pPr>
            <a:lvl5pPr marL="171450" indent="0">
              <a:buNone/>
              <a:defRPr/>
            </a:lvl5pPr>
          </a:lstStyle>
          <a:p>
            <a:pPr lvl="0"/>
            <a:r>
              <a:rPr lang="en-US" dirty="0"/>
              <a:t>Insert</a:t>
            </a:r>
          </a:p>
        </p:txBody>
      </p:sp>
    </p:spTree>
    <p:extLst>
      <p:ext uri="{BB962C8B-B14F-4D97-AF65-F5344CB8AC3E}">
        <p14:creationId xmlns:p14="http://schemas.microsoft.com/office/powerpoint/2010/main" val="14197730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Text Placeholder 2"/>
          <p:cNvSpPr>
            <a:spLocks noGrp="1"/>
          </p:cNvSpPr>
          <p:nvPr>
            <p:ph type="body" sz="quarter" idx="10" hasCustomPrompt="1"/>
          </p:nvPr>
        </p:nvSpPr>
        <p:spPr>
          <a:xfrm>
            <a:off x="1301262" y="6407150"/>
            <a:ext cx="6738787" cy="450850"/>
          </a:xfrm>
        </p:spPr>
        <p:txBody>
          <a:bodyPr/>
          <a:lstStyle>
            <a:lvl1pPr>
              <a:lnSpc>
                <a:spcPct val="85000"/>
              </a:lnSpc>
              <a:buFontTx/>
              <a:buNone/>
              <a:defRPr sz="800" i="0">
                <a:solidFill>
                  <a:schemeClr val="bg2"/>
                </a:solidFill>
                <a:latin typeface="+mn-lt"/>
              </a:defRPr>
            </a:lvl1pPr>
            <a:lvl2pPr>
              <a:lnSpc>
                <a:spcPct val="85000"/>
              </a:lnSpc>
              <a:buFontTx/>
              <a:buNone/>
              <a:defRPr sz="800">
                <a:solidFill>
                  <a:schemeClr val="bg2"/>
                </a:solidFill>
                <a:latin typeface="+mn-lt"/>
              </a:defRPr>
            </a:lvl2pPr>
            <a:lvl3pPr>
              <a:lnSpc>
                <a:spcPct val="85000"/>
              </a:lnSpc>
              <a:buFontTx/>
              <a:buNone/>
              <a:defRPr sz="800">
                <a:solidFill>
                  <a:schemeClr val="bg2"/>
                </a:solidFill>
                <a:latin typeface="+mn-lt"/>
              </a:defRPr>
            </a:lvl3pPr>
            <a:lvl4pPr>
              <a:lnSpc>
                <a:spcPct val="85000"/>
              </a:lnSpc>
              <a:buFontTx/>
              <a:buNone/>
              <a:defRPr sz="800">
                <a:solidFill>
                  <a:schemeClr val="bg2"/>
                </a:solidFill>
                <a:latin typeface="+mn-lt"/>
              </a:defRPr>
            </a:lvl4pPr>
            <a:lvl5pPr marL="0" indent="0">
              <a:lnSpc>
                <a:spcPct val="85000"/>
              </a:lnSpc>
              <a:buFontTx/>
              <a:buNone/>
              <a:defRPr sz="800">
                <a:solidFill>
                  <a:schemeClr val="bg2"/>
                </a:solidFill>
                <a:latin typeface="+mn-lt"/>
              </a:defRPr>
            </a:lvl5pPr>
          </a:lstStyle>
          <a:p>
            <a:pPr lvl="0"/>
            <a:r>
              <a:rPr lang="en-US" dirty="0"/>
              <a:t>Click to insert attribution</a:t>
            </a:r>
          </a:p>
        </p:txBody>
      </p:sp>
    </p:spTree>
    <p:extLst>
      <p:ext uri="{BB962C8B-B14F-4D97-AF65-F5344CB8AC3E}">
        <p14:creationId xmlns:p14="http://schemas.microsoft.com/office/powerpoint/2010/main" val="30332337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 + half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Content Placeholder 2"/>
          <p:cNvSpPr>
            <a:spLocks noGrp="1"/>
          </p:cNvSpPr>
          <p:nvPr>
            <p:ph idx="13"/>
          </p:nvPr>
        </p:nvSpPr>
        <p:spPr>
          <a:xfrm>
            <a:off x="1301262" y="3429000"/>
            <a:ext cx="2321755" cy="274955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Text Placeholder 2"/>
          <p:cNvSpPr>
            <a:spLocks noGrp="1"/>
          </p:cNvSpPr>
          <p:nvPr>
            <p:ph type="body" sz="quarter" idx="10" hasCustomPrompt="1"/>
          </p:nvPr>
        </p:nvSpPr>
        <p:spPr>
          <a:xfrm>
            <a:off x="1301262" y="6407150"/>
            <a:ext cx="6738787" cy="450850"/>
          </a:xfrm>
        </p:spPr>
        <p:txBody>
          <a:bodyPr/>
          <a:lstStyle>
            <a:lvl1pPr>
              <a:lnSpc>
                <a:spcPct val="85000"/>
              </a:lnSpc>
              <a:buFontTx/>
              <a:buNone/>
              <a:defRPr sz="800" i="0">
                <a:solidFill>
                  <a:schemeClr val="bg2"/>
                </a:solidFill>
                <a:latin typeface="+mn-lt"/>
              </a:defRPr>
            </a:lvl1pPr>
            <a:lvl2pPr>
              <a:lnSpc>
                <a:spcPct val="85000"/>
              </a:lnSpc>
              <a:buFontTx/>
              <a:buNone/>
              <a:defRPr sz="800">
                <a:solidFill>
                  <a:schemeClr val="bg2"/>
                </a:solidFill>
                <a:latin typeface="+mn-lt"/>
              </a:defRPr>
            </a:lvl2pPr>
            <a:lvl3pPr>
              <a:lnSpc>
                <a:spcPct val="85000"/>
              </a:lnSpc>
              <a:buFontTx/>
              <a:buNone/>
              <a:defRPr sz="800">
                <a:solidFill>
                  <a:schemeClr val="bg2"/>
                </a:solidFill>
                <a:latin typeface="+mn-lt"/>
              </a:defRPr>
            </a:lvl3pPr>
            <a:lvl4pPr>
              <a:lnSpc>
                <a:spcPct val="85000"/>
              </a:lnSpc>
              <a:buFontTx/>
              <a:buNone/>
              <a:defRPr sz="800">
                <a:solidFill>
                  <a:schemeClr val="bg2"/>
                </a:solidFill>
                <a:latin typeface="+mn-lt"/>
              </a:defRPr>
            </a:lvl4pPr>
            <a:lvl5pPr marL="0" indent="0">
              <a:lnSpc>
                <a:spcPct val="85000"/>
              </a:lnSpc>
              <a:buFontTx/>
              <a:buNone/>
              <a:defRPr sz="800">
                <a:solidFill>
                  <a:schemeClr val="bg2"/>
                </a:solidFill>
                <a:latin typeface="+mn-lt"/>
              </a:defRPr>
            </a:lvl5pPr>
          </a:lstStyle>
          <a:p>
            <a:pPr lvl="0"/>
            <a:r>
              <a:rPr lang="en-US" dirty="0"/>
              <a:t>Click to insert attribution</a:t>
            </a:r>
          </a:p>
        </p:txBody>
      </p:sp>
    </p:spTree>
    <p:extLst>
      <p:ext uri="{BB962C8B-B14F-4D97-AF65-F5344CB8AC3E}">
        <p14:creationId xmlns:p14="http://schemas.microsoft.com/office/powerpoint/2010/main" val="392806233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 Half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27585" y="3429000"/>
            <a:ext cx="4859215" cy="274955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2"/>
          <p:cNvSpPr>
            <a:spLocks noGrp="1"/>
          </p:cNvSpPr>
          <p:nvPr>
            <p:ph type="body" sz="quarter" idx="10" hasCustomPrompt="1"/>
          </p:nvPr>
        </p:nvSpPr>
        <p:spPr>
          <a:xfrm>
            <a:off x="1301262" y="6407150"/>
            <a:ext cx="6738787" cy="450850"/>
          </a:xfrm>
        </p:spPr>
        <p:txBody>
          <a:bodyPr/>
          <a:lstStyle>
            <a:lvl1pPr>
              <a:lnSpc>
                <a:spcPct val="85000"/>
              </a:lnSpc>
              <a:buFontTx/>
              <a:buNone/>
              <a:defRPr sz="800" i="0">
                <a:solidFill>
                  <a:schemeClr val="bg2"/>
                </a:solidFill>
                <a:latin typeface="+mn-lt"/>
              </a:defRPr>
            </a:lvl1pPr>
            <a:lvl2pPr>
              <a:lnSpc>
                <a:spcPct val="85000"/>
              </a:lnSpc>
              <a:buFontTx/>
              <a:buNone/>
              <a:defRPr sz="800">
                <a:solidFill>
                  <a:schemeClr val="bg2"/>
                </a:solidFill>
                <a:latin typeface="+mn-lt"/>
              </a:defRPr>
            </a:lvl2pPr>
            <a:lvl3pPr>
              <a:lnSpc>
                <a:spcPct val="85000"/>
              </a:lnSpc>
              <a:buFontTx/>
              <a:buNone/>
              <a:defRPr sz="800">
                <a:solidFill>
                  <a:schemeClr val="bg2"/>
                </a:solidFill>
                <a:latin typeface="+mn-lt"/>
              </a:defRPr>
            </a:lvl3pPr>
            <a:lvl4pPr>
              <a:lnSpc>
                <a:spcPct val="85000"/>
              </a:lnSpc>
              <a:buFontTx/>
              <a:buNone/>
              <a:defRPr sz="800">
                <a:solidFill>
                  <a:schemeClr val="bg2"/>
                </a:solidFill>
                <a:latin typeface="+mn-lt"/>
              </a:defRPr>
            </a:lvl4pPr>
            <a:lvl5pPr marL="0" indent="0">
              <a:lnSpc>
                <a:spcPct val="85000"/>
              </a:lnSpc>
              <a:buFontTx/>
              <a:buNone/>
              <a:defRPr sz="800">
                <a:solidFill>
                  <a:schemeClr val="bg2"/>
                </a:solidFill>
                <a:latin typeface="+mn-lt"/>
              </a:defRPr>
            </a:lvl5pPr>
          </a:lstStyle>
          <a:p>
            <a:pPr lvl="0"/>
            <a:r>
              <a:rPr lang="en-US" dirty="0"/>
              <a:t>Click to insert attribution</a:t>
            </a:r>
          </a:p>
        </p:txBody>
      </p:sp>
    </p:spTree>
    <p:extLst>
      <p:ext uri="{BB962C8B-B14F-4D97-AF65-F5344CB8AC3E}">
        <p14:creationId xmlns:p14="http://schemas.microsoft.com/office/powerpoint/2010/main" val="8377575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27585" y="685800"/>
            <a:ext cx="2321755" cy="549275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6" name="Content Placeholder 2"/>
          <p:cNvSpPr>
            <a:spLocks noGrp="1"/>
          </p:cNvSpPr>
          <p:nvPr>
            <p:ph idx="10"/>
          </p:nvPr>
        </p:nvSpPr>
        <p:spPr>
          <a:xfrm>
            <a:off x="6353908" y="685800"/>
            <a:ext cx="2332892" cy="549275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2"/>
          <p:cNvSpPr>
            <a:spLocks noGrp="1"/>
          </p:cNvSpPr>
          <p:nvPr>
            <p:ph type="body" sz="quarter" idx="11" hasCustomPrompt="1"/>
          </p:nvPr>
        </p:nvSpPr>
        <p:spPr>
          <a:xfrm>
            <a:off x="1301262" y="6407150"/>
            <a:ext cx="6738787" cy="450850"/>
          </a:xfrm>
        </p:spPr>
        <p:txBody>
          <a:bodyPr/>
          <a:lstStyle>
            <a:lvl1pPr>
              <a:lnSpc>
                <a:spcPct val="85000"/>
              </a:lnSpc>
              <a:buFontTx/>
              <a:buNone/>
              <a:defRPr sz="800" i="0">
                <a:solidFill>
                  <a:schemeClr val="bg2"/>
                </a:solidFill>
                <a:latin typeface="+mn-lt"/>
              </a:defRPr>
            </a:lvl1pPr>
            <a:lvl2pPr>
              <a:lnSpc>
                <a:spcPct val="85000"/>
              </a:lnSpc>
              <a:buFontTx/>
              <a:buNone/>
              <a:defRPr sz="800">
                <a:solidFill>
                  <a:schemeClr val="bg2"/>
                </a:solidFill>
                <a:latin typeface="+mn-lt"/>
              </a:defRPr>
            </a:lvl2pPr>
            <a:lvl3pPr>
              <a:lnSpc>
                <a:spcPct val="85000"/>
              </a:lnSpc>
              <a:buFontTx/>
              <a:buNone/>
              <a:defRPr sz="800">
                <a:solidFill>
                  <a:schemeClr val="bg2"/>
                </a:solidFill>
                <a:latin typeface="+mn-lt"/>
              </a:defRPr>
            </a:lvl3pPr>
            <a:lvl4pPr>
              <a:lnSpc>
                <a:spcPct val="85000"/>
              </a:lnSpc>
              <a:buFontTx/>
              <a:buNone/>
              <a:defRPr sz="800">
                <a:solidFill>
                  <a:schemeClr val="bg2"/>
                </a:solidFill>
                <a:latin typeface="+mn-lt"/>
              </a:defRPr>
            </a:lvl4pPr>
            <a:lvl5pPr marL="0" indent="0">
              <a:lnSpc>
                <a:spcPct val="85000"/>
              </a:lnSpc>
              <a:buFontTx/>
              <a:buNone/>
              <a:defRPr sz="800">
                <a:solidFill>
                  <a:schemeClr val="bg2"/>
                </a:solidFill>
                <a:latin typeface="+mn-lt"/>
              </a:defRPr>
            </a:lvl5pPr>
          </a:lstStyle>
          <a:p>
            <a:pPr lvl="0"/>
            <a:r>
              <a:rPr lang="en-US" dirty="0"/>
              <a:t>Click to insert attribution</a:t>
            </a:r>
          </a:p>
        </p:txBody>
      </p:sp>
    </p:spTree>
    <p:extLst>
      <p:ext uri="{BB962C8B-B14F-4D97-AF65-F5344CB8AC3E}">
        <p14:creationId xmlns:p14="http://schemas.microsoft.com/office/powerpoint/2010/main" val="27374922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Half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9" name="Content Placeholder 2"/>
          <p:cNvSpPr>
            <a:spLocks noGrp="1"/>
          </p:cNvSpPr>
          <p:nvPr>
            <p:ph idx="1"/>
          </p:nvPr>
        </p:nvSpPr>
        <p:spPr>
          <a:xfrm>
            <a:off x="3827585" y="3429000"/>
            <a:ext cx="2321755" cy="274955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Content Placeholder 2"/>
          <p:cNvSpPr>
            <a:spLocks noGrp="1"/>
          </p:cNvSpPr>
          <p:nvPr>
            <p:ph idx="10"/>
          </p:nvPr>
        </p:nvSpPr>
        <p:spPr>
          <a:xfrm>
            <a:off x="6353908" y="3429000"/>
            <a:ext cx="2332892" cy="274955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3" name="Text Placeholder 2"/>
          <p:cNvSpPr>
            <a:spLocks noGrp="1"/>
          </p:cNvSpPr>
          <p:nvPr>
            <p:ph type="body" sz="quarter" idx="11" hasCustomPrompt="1"/>
          </p:nvPr>
        </p:nvSpPr>
        <p:spPr>
          <a:xfrm>
            <a:off x="1301262" y="6407150"/>
            <a:ext cx="6738787" cy="450850"/>
          </a:xfrm>
        </p:spPr>
        <p:txBody>
          <a:bodyPr/>
          <a:lstStyle>
            <a:lvl1pPr>
              <a:lnSpc>
                <a:spcPct val="85000"/>
              </a:lnSpc>
              <a:buFontTx/>
              <a:buNone/>
              <a:defRPr sz="800" i="0">
                <a:solidFill>
                  <a:schemeClr val="bg2"/>
                </a:solidFill>
                <a:latin typeface="+mn-lt"/>
              </a:defRPr>
            </a:lvl1pPr>
            <a:lvl2pPr>
              <a:lnSpc>
                <a:spcPct val="85000"/>
              </a:lnSpc>
              <a:buFontTx/>
              <a:buNone/>
              <a:defRPr sz="800">
                <a:solidFill>
                  <a:schemeClr val="bg2"/>
                </a:solidFill>
                <a:latin typeface="+mn-lt"/>
              </a:defRPr>
            </a:lvl2pPr>
            <a:lvl3pPr>
              <a:lnSpc>
                <a:spcPct val="85000"/>
              </a:lnSpc>
              <a:buFontTx/>
              <a:buNone/>
              <a:defRPr sz="800">
                <a:solidFill>
                  <a:schemeClr val="bg2"/>
                </a:solidFill>
                <a:latin typeface="+mn-lt"/>
              </a:defRPr>
            </a:lvl3pPr>
            <a:lvl4pPr>
              <a:lnSpc>
                <a:spcPct val="85000"/>
              </a:lnSpc>
              <a:buFontTx/>
              <a:buNone/>
              <a:defRPr sz="800">
                <a:solidFill>
                  <a:schemeClr val="bg2"/>
                </a:solidFill>
                <a:latin typeface="+mn-lt"/>
              </a:defRPr>
            </a:lvl4pPr>
            <a:lvl5pPr marL="0" indent="0">
              <a:lnSpc>
                <a:spcPct val="85000"/>
              </a:lnSpc>
              <a:buFontTx/>
              <a:buNone/>
              <a:defRPr sz="800">
                <a:solidFill>
                  <a:schemeClr val="bg2"/>
                </a:solidFill>
                <a:latin typeface="+mn-lt"/>
              </a:defRPr>
            </a:lvl5pPr>
          </a:lstStyle>
          <a:p>
            <a:pPr lvl="0"/>
            <a:r>
              <a:rPr lang="en-US" dirty="0"/>
              <a:t>Click to insert attribution</a:t>
            </a:r>
          </a:p>
        </p:txBody>
      </p:sp>
    </p:spTree>
    <p:extLst>
      <p:ext uri="{BB962C8B-B14F-4D97-AF65-F5344CB8AC3E}">
        <p14:creationId xmlns:p14="http://schemas.microsoft.com/office/powerpoint/2010/main" val="18119324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Half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4" name="Content Placeholder 2"/>
          <p:cNvSpPr>
            <a:spLocks noGrp="1"/>
          </p:cNvSpPr>
          <p:nvPr>
            <p:ph idx="1"/>
          </p:nvPr>
        </p:nvSpPr>
        <p:spPr>
          <a:xfrm>
            <a:off x="3827585" y="3429000"/>
            <a:ext cx="2321755" cy="274955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5" name="Content Placeholder 2"/>
          <p:cNvSpPr>
            <a:spLocks noGrp="1"/>
          </p:cNvSpPr>
          <p:nvPr>
            <p:ph idx="10"/>
          </p:nvPr>
        </p:nvSpPr>
        <p:spPr>
          <a:xfrm>
            <a:off x="6353908" y="3429000"/>
            <a:ext cx="2332892" cy="274955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6" name="Content Placeholder 2"/>
          <p:cNvSpPr>
            <a:spLocks noGrp="1"/>
          </p:cNvSpPr>
          <p:nvPr>
            <p:ph idx="11"/>
          </p:nvPr>
        </p:nvSpPr>
        <p:spPr>
          <a:xfrm>
            <a:off x="1301262" y="3429000"/>
            <a:ext cx="2321755" cy="274955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8" name="Text Placeholder 2"/>
          <p:cNvSpPr>
            <a:spLocks noGrp="1"/>
          </p:cNvSpPr>
          <p:nvPr>
            <p:ph type="body" sz="quarter" idx="12" hasCustomPrompt="1"/>
          </p:nvPr>
        </p:nvSpPr>
        <p:spPr>
          <a:xfrm>
            <a:off x="1301262" y="6407150"/>
            <a:ext cx="6738787" cy="450850"/>
          </a:xfrm>
        </p:spPr>
        <p:txBody>
          <a:bodyPr/>
          <a:lstStyle>
            <a:lvl1pPr>
              <a:lnSpc>
                <a:spcPct val="85000"/>
              </a:lnSpc>
              <a:buFontTx/>
              <a:buNone/>
              <a:defRPr sz="800" i="0">
                <a:solidFill>
                  <a:schemeClr val="bg2"/>
                </a:solidFill>
                <a:latin typeface="+mn-lt"/>
              </a:defRPr>
            </a:lvl1pPr>
            <a:lvl2pPr>
              <a:lnSpc>
                <a:spcPct val="85000"/>
              </a:lnSpc>
              <a:buFontTx/>
              <a:buNone/>
              <a:defRPr sz="800">
                <a:solidFill>
                  <a:schemeClr val="bg2"/>
                </a:solidFill>
                <a:latin typeface="+mn-lt"/>
              </a:defRPr>
            </a:lvl2pPr>
            <a:lvl3pPr>
              <a:lnSpc>
                <a:spcPct val="85000"/>
              </a:lnSpc>
              <a:buFontTx/>
              <a:buNone/>
              <a:defRPr sz="800">
                <a:solidFill>
                  <a:schemeClr val="bg2"/>
                </a:solidFill>
                <a:latin typeface="+mn-lt"/>
              </a:defRPr>
            </a:lvl3pPr>
            <a:lvl4pPr>
              <a:lnSpc>
                <a:spcPct val="85000"/>
              </a:lnSpc>
              <a:buFontTx/>
              <a:buNone/>
              <a:defRPr sz="800">
                <a:solidFill>
                  <a:schemeClr val="bg2"/>
                </a:solidFill>
                <a:latin typeface="+mn-lt"/>
              </a:defRPr>
            </a:lvl4pPr>
            <a:lvl5pPr marL="0" indent="0">
              <a:lnSpc>
                <a:spcPct val="85000"/>
              </a:lnSpc>
              <a:buFontTx/>
              <a:buNone/>
              <a:defRPr sz="800">
                <a:solidFill>
                  <a:schemeClr val="bg2"/>
                </a:solidFill>
                <a:latin typeface="+mn-lt"/>
              </a:defRPr>
            </a:lvl5pPr>
          </a:lstStyle>
          <a:p>
            <a:pPr lvl="0"/>
            <a:r>
              <a:rPr lang="en-US" dirty="0"/>
              <a:t>Click to insert attribution</a:t>
            </a:r>
          </a:p>
        </p:txBody>
      </p:sp>
    </p:spTree>
    <p:extLst>
      <p:ext uri="{BB962C8B-B14F-4D97-AF65-F5344CB8AC3E}">
        <p14:creationId xmlns:p14="http://schemas.microsoft.com/office/powerpoint/2010/main" val="33279244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 hasCustomPrompt="1"/>
          </p:nvPr>
        </p:nvSpPr>
        <p:spPr>
          <a:xfrm>
            <a:off x="457200" y="6407150"/>
            <a:ext cx="7582849" cy="450850"/>
          </a:xfrm>
        </p:spPr>
        <p:txBody>
          <a:bodyPr/>
          <a:lstStyle>
            <a:lvl1pPr>
              <a:lnSpc>
                <a:spcPct val="85000"/>
              </a:lnSpc>
              <a:buFontTx/>
              <a:buNone/>
              <a:defRPr sz="800" i="0">
                <a:solidFill>
                  <a:schemeClr val="bg2"/>
                </a:solidFill>
                <a:latin typeface="+mn-lt"/>
              </a:defRPr>
            </a:lvl1pPr>
            <a:lvl2pPr>
              <a:lnSpc>
                <a:spcPct val="85000"/>
              </a:lnSpc>
              <a:buFontTx/>
              <a:buNone/>
              <a:defRPr sz="800">
                <a:solidFill>
                  <a:schemeClr val="bg2"/>
                </a:solidFill>
                <a:latin typeface="+mn-lt"/>
              </a:defRPr>
            </a:lvl2pPr>
            <a:lvl3pPr>
              <a:lnSpc>
                <a:spcPct val="85000"/>
              </a:lnSpc>
              <a:buFontTx/>
              <a:buNone/>
              <a:defRPr sz="800">
                <a:solidFill>
                  <a:schemeClr val="bg2"/>
                </a:solidFill>
                <a:latin typeface="+mn-lt"/>
              </a:defRPr>
            </a:lvl3pPr>
            <a:lvl4pPr>
              <a:lnSpc>
                <a:spcPct val="85000"/>
              </a:lnSpc>
              <a:buFontTx/>
              <a:buNone/>
              <a:defRPr sz="800">
                <a:solidFill>
                  <a:schemeClr val="bg2"/>
                </a:solidFill>
                <a:latin typeface="+mn-lt"/>
              </a:defRPr>
            </a:lvl4pPr>
            <a:lvl5pPr marL="0" indent="0">
              <a:lnSpc>
                <a:spcPct val="85000"/>
              </a:lnSpc>
              <a:buFontTx/>
              <a:buNone/>
              <a:defRPr sz="800">
                <a:solidFill>
                  <a:schemeClr val="bg2"/>
                </a:solidFill>
                <a:latin typeface="+mn-lt"/>
              </a:defRPr>
            </a:lvl5pPr>
          </a:lstStyle>
          <a:p>
            <a:pPr lvl="0"/>
            <a:r>
              <a:rPr lang="en-US" dirty="0"/>
              <a:t>Click to insert attribution</a:t>
            </a:r>
          </a:p>
        </p:txBody>
      </p:sp>
    </p:spTree>
    <p:extLst>
      <p:ext uri="{BB962C8B-B14F-4D97-AF65-F5344CB8AC3E}">
        <p14:creationId xmlns:p14="http://schemas.microsoft.com/office/powerpoint/2010/main" val="37489032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685800"/>
            <a:ext cx="3182052" cy="1228028"/>
          </a:xfrm>
          <a:prstGeom prst="rect">
            <a:avLst/>
          </a:prstGeom>
        </p:spPr>
        <p:txBody>
          <a:bodyPr vert="horz" wrap="square" lIns="0" tIns="0" rIns="0" bIns="0" rtlCol="0" anchor="t">
            <a:noAutofit/>
          </a:bodyPr>
          <a:lstStyle/>
          <a:p>
            <a:r>
              <a:rPr lang="en-US" dirty="0"/>
              <a:t>All Click To Edit Master Title </a:t>
            </a:r>
            <a:br>
              <a:rPr lang="en-US" dirty="0"/>
            </a:br>
            <a:r>
              <a:rPr lang="en-US" dirty="0"/>
              <a:t>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29078" y="685800"/>
            <a:ext cx="4857722" cy="549275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  <a:p>
            <a:pPr lvl="5"/>
            <a:r>
              <a:rPr lang="en-US" dirty="0"/>
              <a:t>Sixth level</a:t>
            </a:r>
          </a:p>
          <a:p>
            <a:pPr lvl="6"/>
            <a:r>
              <a:rPr lang="en-US" dirty="0"/>
              <a:t>Seventh level</a:t>
            </a:r>
          </a:p>
          <a:p>
            <a:pPr lvl="7"/>
            <a:r>
              <a:rPr lang="en-US" dirty="0"/>
              <a:t>More</a:t>
            </a:r>
          </a:p>
          <a:p>
            <a:pPr lvl="8"/>
            <a:r>
              <a:rPr lang="en-US" dirty="0"/>
              <a:t>More</a:t>
            </a:r>
          </a:p>
        </p:txBody>
      </p:sp>
      <p:cxnSp>
        <p:nvCxnSpPr>
          <p:cNvPr id="69" name="Straight Connector 68"/>
          <p:cNvCxnSpPr/>
          <p:nvPr userDrawn="1"/>
        </p:nvCxnSpPr>
        <p:spPr>
          <a:xfrm>
            <a:off x="457200" y="460057"/>
            <a:ext cx="3182052" cy="0"/>
          </a:xfrm>
          <a:prstGeom prst="line">
            <a:avLst/>
          </a:prstGeom>
          <a:ln w="12700">
            <a:solidFill>
              <a:schemeClr val="tx2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Straight Connector 73"/>
          <p:cNvCxnSpPr/>
          <p:nvPr userDrawn="1"/>
        </p:nvCxnSpPr>
        <p:spPr>
          <a:xfrm>
            <a:off x="3829078" y="460057"/>
            <a:ext cx="4857722" cy="0"/>
          </a:xfrm>
          <a:prstGeom prst="line">
            <a:avLst/>
          </a:prstGeom>
          <a:ln w="12700">
            <a:solidFill>
              <a:schemeClr val="tx2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6" name="TextBox 75"/>
          <p:cNvSpPr txBox="1"/>
          <p:nvPr userDrawn="1"/>
        </p:nvSpPr>
        <p:spPr>
          <a:xfrm>
            <a:off x="8561766" y="6397715"/>
            <a:ext cx="125034" cy="12311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r"/>
            <a:fld id="{2385CB4A-7E96-44CA-B116-B71B544B697D}" type="slidenum">
              <a:rPr lang="en-US" sz="800" smtClean="0">
                <a:solidFill>
                  <a:schemeClr val="bg2"/>
                </a:solidFill>
              </a:rPr>
              <a:pPr algn="r"/>
              <a:t>‹#›</a:t>
            </a:fld>
            <a:endParaRPr lang="en-US" sz="800" dirty="0">
              <a:solidFill>
                <a:schemeClr val="bg2"/>
              </a:solidFill>
            </a:endParaRPr>
          </a:p>
        </p:txBody>
      </p:sp>
      <p:sp>
        <p:nvSpPr>
          <p:cNvPr id="117" name="TextBox 116"/>
          <p:cNvSpPr txBox="1"/>
          <p:nvPr userDrawn="1"/>
        </p:nvSpPr>
        <p:spPr>
          <a:xfrm>
            <a:off x="8331889" y="6397715"/>
            <a:ext cx="24045" cy="12311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r"/>
            <a:r>
              <a:rPr lang="en-US" sz="800" dirty="0">
                <a:solidFill>
                  <a:schemeClr val="bg2"/>
                </a:solidFill>
              </a:rPr>
              <a:t>|</a:t>
            </a:r>
          </a:p>
        </p:txBody>
      </p:sp>
    </p:spTree>
    <p:extLst>
      <p:ext uri="{BB962C8B-B14F-4D97-AF65-F5344CB8AC3E}">
        <p14:creationId xmlns:p14="http://schemas.microsoft.com/office/powerpoint/2010/main" val="37281370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2" r:id="rId2"/>
    <p:sldLayoutId id="2147483663" r:id="rId3"/>
    <p:sldLayoutId id="2147483656" r:id="rId4"/>
    <p:sldLayoutId id="2147483658" r:id="rId5"/>
    <p:sldLayoutId id="2147483650" r:id="rId6"/>
    <p:sldLayoutId id="2147483657" r:id="rId7"/>
    <p:sldLayoutId id="2147483659" r:id="rId8"/>
    <p:sldLayoutId id="2147483654" r:id="rId9"/>
    <p:sldLayoutId id="2147483660" r:id="rId10"/>
    <p:sldLayoutId id="2147483655" r:id="rId11"/>
  </p:sldLayoutIdLst>
  <p:txStyles>
    <p:titleStyle>
      <a:lvl1pPr algn="l" defTabSz="914400" rtl="0" eaLnBrk="1" latinLnBrk="0" hangingPunct="1">
        <a:lnSpc>
          <a:spcPct val="95000"/>
        </a:lnSpc>
        <a:spcBef>
          <a:spcPct val="0"/>
        </a:spcBef>
        <a:buNone/>
        <a:defRPr sz="2800" b="1" kern="1200" spc="-15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20000"/>
        </a:lnSpc>
        <a:spcBef>
          <a:spcPts val="600"/>
        </a:spcBef>
        <a:spcAft>
          <a:spcPts val="1200"/>
        </a:spcAft>
        <a:buFont typeface="Arial" panose="020B0604020202020204" pitchFamily="34" charset="0"/>
        <a:buChar char="​"/>
        <a:defRPr sz="1500" b="0" i="1" kern="1200">
          <a:solidFill>
            <a:schemeClr val="accent1"/>
          </a:solidFill>
          <a:latin typeface="Corbel" panose="020B0503020204020204" pitchFamily="34" charset="0"/>
          <a:ea typeface="+mn-ea"/>
          <a:cs typeface="+mn-cs"/>
        </a:defRPr>
      </a:lvl1pPr>
      <a:lvl2pPr marL="0" indent="0" algn="l" defTabSz="914400" rtl="0" eaLnBrk="1" latinLnBrk="0" hangingPunct="1">
        <a:lnSpc>
          <a:spcPct val="10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​"/>
        <a:defRPr sz="1500" i="1" kern="1200">
          <a:solidFill>
            <a:schemeClr val="tx2"/>
          </a:solidFill>
          <a:latin typeface="Corbel" panose="020B0503020204020204" pitchFamily="34" charset="0"/>
          <a:ea typeface="+mn-ea"/>
          <a:cs typeface="+mn-cs"/>
        </a:defRPr>
      </a:lvl2pPr>
      <a:lvl3pPr marL="0" indent="0" algn="l" defTabSz="914400" rtl="0" eaLnBrk="1" latinLnBrk="0" hangingPunct="1">
        <a:lnSpc>
          <a:spcPct val="110000"/>
        </a:lnSpc>
        <a:spcBef>
          <a:spcPts val="600"/>
        </a:spcBef>
        <a:spcAft>
          <a:spcPts val="0"/>
        </a:spcAft>
        <a:buFont typeface="Arial" panose="020B0604020202020204" pitchFamily="34" charset="0"/>
        <a:buChar char="​"/>
        <a:defRPr sz="1100" b="1" kern="1200">
          <a:solidFill>
            <a:schemeClr val="accent4"/>
          </a:solidFill>
          <a:latin typeface="Microsoft New Tai Lue" panose="020B0502040204020203" pitchFamily="34" charset="0"/>
          <a:ea typeface="+mn-ea"/>
          <a:cs typeface="Microsoft New Tai Lue" panose="020B0502040204020203" pitchFamily="34" charset="0"/>
        </a:defRPr>
      </a:lvl3pPr>
      <a:lvl4pPr marL="0" indent="0" algn="l" defTabSz="914400" rtl="0" eaLnBrk="1" latinLnBrk="0" hangingPunct="1">
        <a:lnSpc>
          <a:spcPct val="114000"/>
        </a:lnSpc>
        <a:spcBef>
          <a:spcPts val="600"/>
        </a:spcBef>
        <a:spcAft>
          <a:spcPts val="600"/>
        </a:spcAft>
        <a:buFont typeface="Arial" panose="020B0604020202020204" pitchFamily="34" charset="0"/>
        <a:buChar char="​"/>
        <a:defRPr sz="1100" kern="1200">
          <a:solidFill>
            <a:schemeClr val="tx2"/>
          </a:solidFill>
          <a:latin typeface="Microsoft New Tai Lue" panose="020B0502040204020203" pitchFamily="34" charset="0"/>
          <a:ea typeface="+mn-ea"/>
          <a:cs typeface="Microsoft New Tai Lue" panose="020B0502040204020203" pitchFamily="34" charset="0"/>
        </a:defRPr>
      </a:lvl4pPr>
      <a:lvl5pPr marL="171450" indent="-171450" algn="l" defTabSz="914400" rtl="0" eaLnBrk="1" latinLnBrk="0" hangingPunct="1">
        <a:lnSpc>
          <a:spcPct val="95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•"/>
        <a:defRPr sz="1100" kern="1200">
          <a:solidFill>
            <a:schemeClr val="tx2"/>
          </a:solidFill>
          <a:latin typeface="Microsoft New Tai Lue" panose="020B0502040204020203" pitchFamily="34" charset="0"/>
          <a:ea typeface="+mn-ea"/>
          <a:cs typeface="Microsoft New Tai Lue" panose="020B0502040204020203" pitchFamily="34" charset="0"/>
        </a:defRPr>
      </a:lvl5pPr>
      <a:lvl6pPr marL="344488" indent="-173038" algn="l" defTabSz="914400" rtl="0" eaLnBrk="1" latinLnBrk="0" hangingPunct="1">
        <a:lnSpc>
          <a:spcPct val="85000"/>
        </a:lnSpc>
        <a:spcBef>
          <a:spcPct val="20000"/>
        </a:spcBef>
        <a:spcAft>
          <a:spcPts val="600"/>
        </a:spcAft>
        <a:buFont typeface="Arial" panose="020B0604020202020204" pitchFamily="34" charset="0"/>
        <a:buChar char="•"/>
        <a:defRPr sz="1100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0" indent="0" algn="l" defTabSz="914400" rtl="0" eaLnBrk="1" latinLnBrk="0" hangingPunct="1">
        <a:spcBef>
          <a:spcPts val="600"/>
        </a:spcBef>
        <a:spcAft>
          <a:spcPts val="600"/>
        </a:spcAft>
        <a:buClr>
          <a:schemeClr val="bg2"/>
        </a:buClr>
        <a:buFont typeface="Arial" panose="020B0604020202020204" pitchFamily="34" charset="0"/>
        <a:buChar char="​"/>
        <a:defRPr sz="1500" i="1" kern="1200" baseline="0">
          <a:solidFill>
            <a:schemeClr val="bg2"/>
          </a:solidFill>
          <a:latin typeface="Corbel" panose="020B0503020204020204" pitchFamily="34" charset="0"/>
          <a:ea typeface="+mn-ea"/>
          <a:cs typeface="+mn-cs"/>
        </a:defRPr>
      </a:lvl7pPr>
      <a:lvl8pPr marL="171450" indent="-171450" algn="l" defTabSz="914400" rtl="0" eaLnBrk="1" latinLnBrk="0" hangingPunct="1">
        <a:spcBef>
          <a:spcPts val="0"/>
        </a:spcBef>
        <a:spcAft>
          <a:spcPts val="600"/>
        </a:spcAft>
        <a:buFont typeface="Arial" panose="020B0604020202020204" pitchFamily="34" charset="0"/>
        <a:buChar char="•"/>
        <a:defRPr sz="1100" kern="1200">
          <a:solidFill>
            <a:schemeClr val="bg2"/>
          </a:solidFill>
          <a:latin typeface="Corbel" panose="020B0503020204020204" pitchFamily="34" charset="0"/>
          <a:ea typeface="+mn-ea"/>
          <a:cs typeface="+mn-cs"/>
        </a:defRPr>
      </a:lvl8pPr>
      <a:lvl9pPr marL="344488" indent="-173038" algn="l" defTabSz="914400" rtl="0" eaLnBrk="1" latinLnBrk="0" hangingPunct="1">
        <a:spcBef>
          <a:spcPct val="20000"/>
        </a:spcBef>
        <a:spcAft>
          <a:spcPts val="600"/>
        </a:spcAft>
        <a:buFont typeface="Arial" panose="020B0604020202020204" pitchFamily="34" charset="0"/>
        <a:buChar char="•"/>
        <a:defRPr sz="1100" kern="1200">
          <a:solidFill>
            <a:schemeClr val="bg2"/>
          </a:solidFill>
          <a:latin typeface="Corbel" panose="020B0503020204020204" pitchFamily="34" charset="0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8.svg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8.svg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8.svg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8.svg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>
          <a:xfrm>
            <a:off x="457199" y="358924"/>
            <a:ext cx="6188927" cy="2742289"/>
          </a:xfrm>
        </p:spPr>
        <p:txBody>
          <a:bodyPr/>
          <a:lstStyle/>
          <a:p>
            <a:r>
              <a:rPr lang="en-US" dirty="0" err="1"/>
              <a:t>Technoutsav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Theme :- </a:t>
            </a:r>
          </a:p>
          <a:p>
            <a:r>
              <a:rPr lang="en-US" dirty="0"/>
              <a:t>Data Science/Machine Learning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/>
              <a:t>February 24, 2014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/>
              <a:t>Prepared by:</a:t>
            </a:r>
            <a:br>
              <a:rPr lang="en-US" dirty="0"/>
            </a:br>
            <a:r>
              <a:rPr lang="en-US" dirty="0"/>
              <a:t>Team Predator</a:t>
            </a:r>
          </a:p>
        </p:txBody>
      </p:sp>
    </p:spTree>
    <p:extLst>
      <p:ext uri="{BB962C8B-B14F-4D97-AF65-F5344CB8AC3E}">
        <p14:creationId xmlns:p14="http://schemas.microsoft.com/office/powerpoint/2010/main" val="190708336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Table of Contents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3</a:t>
            </a:r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/>
              <a:t>4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5</a:t>
            </a:r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6</a:t>
            </a:r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7</a:t>
            </a:r>
          </a:p>
        </p:txBody>
      </p:sp>
      <p:sp>
        <p:nvSpPr>
          <p:cNvPr id="72" name="Text Placeholder 71"/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r>
              <a:rPr lang="en-US"/>
              <a:t>page</a:t>
            </a:r>
            <a:endParaRPr lang="en-US" dirty="0"/>
          </a:p>
        </p:txBody>
      </p:sp>
      <p:sp>
        <p:nvSpPr>
          <p:cNvPr id="95" name="Text Placeholder 94"/>
          <p:cNvSpPr>
            <a:spLocks noGrp="1"/>
          </p:cNvSpPr>
          <p:nvPr>
            <p:ph type="body" sz="quarter" idx="22"/>
          </p:nvPr>
        </p:nvSpPr>
        <p:spPr/>
        <p:txBody>
          <a:bodyPr/>
          <a:lstStyle/>
          <a:p>
            <a:r>
              <a:rPr lang="en-US"/>
              <a:t>page</a:t>
            </a:r>
            <a:endParaRPr lang="en-US" dirty="0"/>
          </a:p>
        </p:txBody>
      </p:sp>
      <p:sp>
        <p:nvSpPr>
          <p:cNvPr id="96" name="Text Placeholder 95"/>
          <p:cNvSpPr>
            <a:spLocks noGrp="1"/>
          </p:cNvSpPr>
          <p:nvPr>
            <p:ph type="body" sz="quarter" idx="23"/>
          </p:nvPr>
        </p:nvSpPr>
        <p:spPr/>
        <p:txBody>
          <a:bodyPr/>
          <a:lstStyle/>
          <a:p>
            <a:r>
              <a:rPr lang="en-US"/>
              <a:t>page</a:t>
            </a:r>
            <a:endParaRPr lang="en-US" dirty="0"/>
          </a:p>
        </p:txBody>
      </p:sp>
      <p:sp>
        <p:nvSpPr>
          <p:cNvPr id="97" name="Text Placeholder 96"/>
          <p:cNvSpPr>
            <a:spLocks noGrp="1"/>
          </p:cNvSpPr>
          <p:nvPr>
            <p:ph type="body" sz="quarter" idx="24"/>
          </p:nvPr>
        </p:nvSpPr>
        <p:spPr/>
        <p:txBody>
          <a:bodyPr/>
          <a:lstStyle/>
          <a:p>
            <a:r>
              <a:rPr lang="en-US"/>
              <a:t>page</a:t>
            </a:r>
            <a:endParaRPr lang="en-US" dirty="0"/>
          </a:p>
        </p:txBody>
      </p:sp>
      <p:sp>
        <p:nvSpPr>
          <p:cNvPr id="98" name="Text Placeholder 97"/>
          <p:cNvSpPr>
            <a:spLocks noGrp="1"/>
          </p:cNvSpPr>
          <p:nvPr>
            <p:ph type="body" sz="quarter" idx="25"/>
          </p:nvPr>
        </p:nvSpPr>
        <p:spPr/>
        <p:txBody>
          <a:bodyPr/>
          <a:lstStyle/>
          <a:p>
            <a:r>
              <a:rPr lang="en-US"/>
              <a:t>page</a:t>
            </a:r>
            <a:endParaRPr lang="en-US" dirty="0"/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31"/>
          </p:nvPr>
        </p:nvSpPr>
        <p:spPr/>
        <p:txBody>
          <a:bodyPr/>
          <a:lstStyle/>
          <a:p>
            <a:r>
              <a:rPr lang="en-US" dirty="0"/>
              <a:t>8</a:t>
            </a:r>
          </a:p>
        </p:txBody>
      </p:sp>
      <p:sp>
        <p:nvSpPr>
          <p:cNvPr id="99" name="Text Placeholder 98"/>
          <p:cNvSpPr>
            <a:spLocks noGrp="1"/>
          </p:cNvSpPr>
          <p:nvPr>
            <p:ph type="body" sz="quarter" idx="36"/>
          </p:nvPr>
        </p:nvSpPr>
        <p:spPr/>
        <p:txBody>
          <a:bodyPr/>
          <a:lstStyle/>
          <a:p>
            <a:r>
              <a:rPr lang="en-US"/>
              <a:t>page</a:t>
            </a:r>
            <a:endParaRPr lang="en-US" dirty="0"/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98350522"/>
              </p:ext>
            </p:extLst>
          </p:nvPr>
        </p:nvGraphicFramePr>
        <p:xfrm>
          <a:off x="457200" y="3429000"/>
          <a:ext cx="1497013" cy="38100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49701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US" sz="1300" i="1" kern="100" spc="-50" baseline="0" dirty="0">
                          <a:solidFill>
                            <a:schemeClr val="accent1"/>
                          </a:solidFill>
                          <a:latin typeface="Corbel" panose="020B0503020204020204" pitchFamily="34" charset="0"/>
                        </a:rPr>
                        <a:t>Test Data</a:t>
                      </a:r>
                    </a:p>
                  </a:txBody>
                  <a:tcPr marL="0" marR="0" marT="91440" marB="91440"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18" name="Table 1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96028346"/>
              </p:ext>
            </p:extLst>
          </p:nvPr>
        </p:nvGraphicFramePr>
        <p:xfrm>
          <a:off x="2142239" y="3429000"/>
          <a:ext cx="1497013" cy="38100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49701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US" sz="1300" i="1" kern="100" spc="-50" baseline="0" dirty="0">
                          <a:solidFill>
                            <a:schemeClr val="accent1"/>
                          </a:solidFill>
                          <a:latin typeface="Corbel" panose="020B0503020204020204" pitchFamily="34" charset="0"/>
                        </a:rPr>
                        <a:t>Test Image of Lane 1</a:t>
                      </a:r>
                    </a:p>
                  </a:txBody>
                  <a:tcPr marL="0" marR="0" marT="91440" marB="91440"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19" name="Table 1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28154383"/>
              </p:ext>
            </p:extLst>
          </p:nvPr>
        </p:nvGraphicFramePr>
        <p:xfrm>
          <a:off x="3829050" y="3429000"/>
          <a:ext cx="1497013" cy="38100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49701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1300" i="1" kern="100" spc="-50" baseline="0" dirty="0">
                          <a:solidFill>
                            <a:schemeClr val="accent1"/>
                          </a:solidFill>
                          <a:latin typeface="Corbel" panose="020B0503020204020204" pitchFamily="34" charset="0"/>
                          <a:ea typeface="+mn-ea"/>
                          <a:cs typeface="+mn-cs"/>
                        </a:rPr>
                        <a:t>Test Image of Lane 2</a:t>
                      </a:r>
                    </a:p>
                  </a:txBody>
                  <a:tcPr marL="0" marR="0" marT="91440" marB="91440"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20" name="Table 1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86351839"/>
              </p:ext>
            </p:extLst>
          </p:nvPr>
        </p:nvGraphicFramePr>
        <p:xfrm>
          <a:off x="5511951" y="3429000"/>
          <a:ext cx="1497013" cy="38100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49701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US" sz="1300" i="1" kern="100" spc="-50" baseline="0" dirty="0">
                          <a:solidFill>
                            <a:schemeClr val="accent1"/>
                          </a:solidFill>
                          <a:latin typeface="Corbel" panose="020B0503020204020204" pitchFamily="34" charset="0"/>
                        </a:rPr>
                        <a:t>Test Image of Lane 3</a:t>
                      </a:r>
                    </a:p>
                  </a:txBody>
                  <a:tcPr marL="0" marR="0" marT="91440" marB="91440"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21" name="Table 2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83948169"/>
              </p:ext>
            </p:extLst>
          </p:nvPr>
        </p:nvGraphicFramePr>
        <p:xfrm>
          <a:off x="7198762" y="3429000"/>
          <a:ext cx="1497013" cy="38100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49701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US" sz="1300" i="1" kern="100" spc="-50" baseline="0" dirty="0">
                          <a:solidFill>
                            <a:schemeClr val="accent1"/>
                          </a:solidFill>
                          <a:latin typeface="Corbel" panose="020B0503020204020204" pitchFamily="34" charset="0"/>
                        </a:rPr>
                        <a:t>Test Image of Lane 4</a:t>
                      </a:r>
                    </a:p>
                  </a:txBody>
                  <a:tcPr marL="0" marR="0" marT="91440" marB="91440"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22" name="Table 2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93584383"/>
              </p:ext>
            </p:extLst>
          </p:nvPr>
        </p:nvGraphicFramePr>
        <p:xfrm>
          <a:off x="457200" y="5545674"/>
          <a:ext cx="1497013" cy="38100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49701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US" sz="1300" i="1" kern="100" spc="-50" baseline="0" dirty="0">
                          <a:solidFill>
                            <a:schemeClr val="accent1"/>
                          </a:solidFill>
                          <a:latin typeface="Corbel" panose="020B0503020204020204" pitchFamily="34" charset="0"/>
                        </a:rPr>
                        <a:t>Result</a:t>
                      </a:r>
                    </a:p>
                  </a:txBody>
                  <a:tcPr marL="0" marR="0" marT="91440" marB="91440"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41983896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Test Data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3835702" y="694706"/>
            <a:ext cx="2321755" cy="3502540"/>
          </a:xfrm>
        </p:spPr>
        <p:txBody>
          <a:bodyPr/>
          <a:lstStyle/>
          <a:p>
            <a:r>
              <a:rPr lang="en-US" dirty="0"/>
              <a:t>The Image are captured by the Camera at the traffic signal. The 4 images shows the 4 different sides of  the traffic signals. The Images are then processed using our Python Code. The output of our program is shown on the same slide for convenience and </a:t>
            </a:r>
            <a:r>
              <a:rPr lang="en-US" dirty="0" err="1"/>
              <a:t>etter</a:t>
            </a:r>
            <a:r>
              <a:rPr lang="en-US" dirty="0"/>
              <a:t> understandability. Our </a:t>
            </a:r>
            <a:r>
              <a:rPr lang="en-US" dirty="0" err="1"/>
              <a:t>Github</a:t>
            </a:r>
            <a:r>
              <a:rPr lang="en-US" dirty="0"/>
              <a:t> Link is provided for in detail analysis of out code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pPr lvl="3"/>
            <a:r>
              <a:rPr lang="en-US" dirty="0"/>
              <a:t>.</a:t>
            </a:r>
          </a:p>
        </p:txBody>
      </p:sp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59274470"/>
              </p:ext>
            </p:extLst>
          </p:nvPr>
        </p:nvGraphicFramePr>
        <p:xfrm>
          <a:off x="6353908" y="801188"/>
          <a:ext cx="2341867" cy="97536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234186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US" sz="1300" i="1" kern="100" spc="-50" baseline="0" dirty="0" err="1">
                          <a:solidFill>
                            <a:schemeClr val="accent1"/>
                          </a:solidFill>
                          <a:latin typeface="Corbel" panose="020B0503020204020204" pitchFamily="34" charset="0"/>
                        </a:rPr>
                        <a:t>Github</a:t>
                      </a:r>
                      <a:r>
                        <a:rPr lang="en-US" sz="1300" i="1" kern="100" spc="-50" baseline="0" dirty="0">
                          <a:solidFill>
                            <a:schemeClr val="accent1"/>
                          </a:solidFill>
                          <a:latin typeface="Corbel" panose="020B0503020204020204" pitchFamily="34" charset="0"/>
                        </a:rPr>
                        <a:t> Link :-</a:t>
                      </a:r>
                    </a:p>
                    <a:p>
                      <a:r>
                        <a:rPr lang="en-US" sz="1300" i="1" kern="100" spc="-50" baseline="0" dirty="0">
                          <a:solidFill>
                            <a:schemeClr val="accent1"/>
                          </a:solidFill>
                          <a:latin typeface="Corbel" panose="020B0503020204020204" pitchFamily="34" charset="0"/>
                        </a:rPr>
                        <a:t>https://</a:t>
                      </a:r>
                      <a:r>
                        <a:rPr lang="en-US" sz="1300" i="1" kern="100" spc="-50" baseline="0" dirty="0" err="1">
                          <a:solidFill>
                            <a:schemeClr val="accent1"/>
                          </a:solidFill>
                          <a:latin typeface="Corbel" panose="020B0503020204020204" pitchFamily="34" charset="0"/>
                        </a:rPr>
                        <a:t>github.com</a:t>
                      </a:r>
                      <a:r>
                        <a:rPr lang="en-US" sz="1300" i="1" kern="100" spc="-50" baseline="0" dirty="0">
                          <a:solidFill>
                            <a:schemeClr val="accent1"/>
                          </a:solidFill>
                          <a:latin typeface="Corbel" panose="020B0503020204020204" pitchFamily="34" charset="0"/>
                        </a:rPr>
                        <a:t>/maverick-ai/</a:t>
                      </a:r>
                      <a:r>
                        <a:rPr lang="en-US" sz="1300" i="1" kern="100" spc="-50" baseline="0" dirty="0" err="1">
                          <a:solidFill>
                            <a:schemeClr val="accent1"/>
                          </a:solidFill>
                          <a:latin typeface="Corbel" panose="020B0503020204020204" pitchFamily="34" charset="0"/>
                        </a:rPr>
                        <a:t>Machine_Learning_Traffic_Management</a:t>
                      </a:r>
                      <a:endParaRPr lang="en-US" sz="1300" i="1" kern="100" spc="-50" baseline="0" dirty="0">
                        <a:solidFill>
                          <a:schemeClr val="accent1"/>
                        </a:solidFill>
                        <a:latin typeface="Corbel" panose="020B0503020204020204" pitchFamily="34" charset="0"/>
                      </a:endParaRPr>
                    </a:p>
                  </a:txBody>
                  <a:tcPr marL="0" marR="0" marT="91440" marB="91440"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pic>
        <p:nvPicPr>
          <p:cNvPr id="14" name="Picture 13">
            <a:extLst>
              <a:ext uri="{FF2B5EF4-FFF2-40B4-BE49-F238E27FC236}">
                <a16:creationId xmlns:a16="http://schemas.microsoft.com/office/drawing/2014/main" id="{DAFEB3C4-E2C5-6A48-AF04-3D0E1B6BF0F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3051" y="3243411"/>
            <a:ext cx="3336201" cy="25062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281377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Capture and Processing image of Lane 1</a:t>
            </a:r>
          </a:p>
        </p:txBody>
      </p:sp>
      <p:sp>
        <p:nvSpPr>
          <p:cNvPr id="9" name="Content Placeholder 8"/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en-US" dirty="0"/>
              <a:t>.</a:t>
            </a:r>
          </a:p>
        </p:txBody>
      </p:sp>
      <p:pic>
        <p:nvPicPr>
          <p:cNvPr id="4" name="Picture 3" descr="A view of a city street&#10;&#10;Description automatically generated">
            <a:extLst>
              <a:ext uri="{FF2B5EF4-FFF2-40B4-BE49-F238E27FC236}">
                <a16:creationId xmlns:a16="http://schemas.microsoft.com/office/drawing/2014/main" id="{3DD7FA60-1C54-4043-8DCF-B14BBCE0EE7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73666" y="3106454"/>
            <a:ext cx="3613198" cy="2258324"/>
          </a:xfrm>
          <a:prstGeom prst="rect">
            <a:avLst/>
          </a:prstGeom>
        </p:spPr>
      </p:pic>
      <p:pic>
        <p:nvPicPr>
          <p:cNvPr id="10" name="Picture 9" descr="A car driving down a street&#10;&#10;Description automatically generated">
            <a:extLst>
              <a:ext uri="{FF2B5EF4-FFF2-40B4-BE49-F238E27FC236}">
                <a16:creationId xmlns:a16="http://schemas.microsoft.com/office/drawing/2014/main" id="{E023435E-6194-664E-9FBE-956B2007FFB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7136" y="3106454"/>
            <a:ext cx="3331923" cy="2260044"/>
          </a:xfrm>
          <a:prstGeom prst="rect">
            <a:avLst/>
          </a:prstGeom>
        </p:spPr>
      </p:pic>
      <p:pic>
        <p:nvPicPr>
          <p:cNvPr id="12" name="Graphic 11" descr="Line arrow Straight">
            <a:extLst>
              <a:ext uri="{FF2B5EF4-FFF2-40B4-BE49-F238E27FC236}">
                <a16:creationId xmlns:a16="http://schemas.microsoft.com/office/drawing/2014/main" id="{A603A6A9-99FC-BC4F-9E71-604331C5D6A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 rot="10800000">
            <a:off x="3969145" y="3778416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211993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Capture and Processing image of Lane 2</a:t>
            </a:r>
          </a:p>
        </p:txBody>
      </p:sp>
      <p:pic>
        <p:nvPicPr>
          <p:cNvPr id="6" name="Picture 5" descr="A car parked on the side of a road&#10;&#10;Description automatically generated">
            <a:extLst>
              <a:ext uri="{FF2B5EF4-FFF2-40B4-BE49-F238E27FC236}">
                <a16:creationId xmlns:a16="http://schemas.microsoft.com/office/drawing/2014/main" id="{EA872EC4-78AA-CE48-A057-3D0D2E19333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4341" y="2627283"/>
            <a:ext cx="3751859" cy="2260043"/>
          </a:xfrm>
          <a:prstGeom prst="rect">
            <a:avLst/>
          </a:prstGeom>
        </p:spPr>
      </p:pic>
      <p:pic>
        <p:nvPicPr>
          <p:cNvPr id="8" name="Picture 7" descr="A truck that is driving down the street&#10;&#10;Description automatically generated">
            <a:extLst>
              <a:ext uri="{FF2B5EF4-FFF2-40B4-BE49-F238E27FC236}">
                <a16:creationId xmlns:a16="http://schemas.microsoft.com/office/drawing/2014/main" id="{28A5E9AE-729B-544D-8869-4DB4D7810F3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57801" y="2627283"/>
            <a:ext cx="3719005" cy="2260044"/>
          </a:xfrm>
          <a:prstGeom prst="rect">
            <a:avLst/>
          </a:prstGeom>
        </p:spPr>
      </p:pic>
      <p:pic>
        <p:nvPicPr>
          <p:cNvPr id="87" name="Graphic 86" descr="Line arrow Straight">
            <a:extLst>
              <a:ext uri="{FF2B5EF4-FFF2-40B4-BE49-F238E27FC236}">
                <a16:creationId xmlns:a16="http://schemas.microsoft.com/office/drawing/2014/main" id="{1BCA27F5-AD3B-4E4D-A573-631F0237AD9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 rot="10800000">
            <a:off x="4114800" y="3300104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919579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Capture and Processing image of Lane 3</a:t>
            </a:r>
          </a:p>
        </p:txBody>
      </p:sp>
      <p:pic>
        <p:nvPicPr>
          <p:cNvPr id="8" name="Picture 7" descr="A car driving down a busy street&#10;&#10;Description automatically generated">
            <a:extLst>
              <a:ext uri="{FF2B5EF4-FFF2-40B4-BE49-F238E27FC236}">
                <a16:creationId xmlns:a16="http://schemas.microsoft.com/office/drawing/2014/main" id="{1B788B0A-BDCB-6C4E-A729-38F3ACF7FDE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8791" y="2674737"/>
            <a:ext cx="3898819" cy="2269436"/>
          </a:xfrm>
          <a:prstGeom prst="rect">
            <a:avLst/>
          </a:prstGeom>
        </p:spPr>
      </p:pic>
      <p:pic>
        <p:nvPicPr>
          <p:cNvPr id="10" name="Picture 9" descr="A car driving down a busy street&#10;&#10;Description automatically generated">
            <a:extLst>
              <a:ext uri="{FF2B5EF4-FFF2-40B4-BE49-F238E27FC236}">
                <a16:creationId xmlns:a16="http://schemas.microsoft.com/office/drawing/2014/main" id="{7EF23A7B-B63B-484D-98B2-9E0346C6CDC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06390" y="2674737"/>
            <a:ext cx="3898819" cy="2267708"/>
          </a:xfrm>
          <a:prstGeom prst="rect">
            <a:avLst/>
          </a:prstGeom>
        </p:spPr>
      </p:pic>
      <p:pic>
        <p:nvPicPr>
          <p:cNvPr id="12" name="Graphic 11" descr="Line arrow Straight">
            <a:extLst>
              <a:ext uri="{FF2B5EF4-FFF2-40B4-BE49-F238E27FC236}">
                <a16:creationId xmlns:a16="http://schemas.microsoft.com/office/drawing/2014/main" id="{2411490F-3ED5-B046-BA96-968CC4E564D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 rot="10800000">
            <a:off x="4114800" y="3300104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45841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Capture and Processing image of Lane 4</a:t>
            </a:r>
          </a:p>
        </p:txBody>
      </p:sp>
      <p:pic>
        <p:nvPicPr>
          <p:cNvPr id="8" name="Picture 7" descr="A group of people on a city street filled with lots of traffic&#10;&#10;Description automatically generated">
            <a:extLst>
              <a:ext uri="{FF2B5EF4-FFF2-40B4-BE49-F238E27FC236}">
                <a16:creationId xmlns:a16="http://schemas.microsoft.com/office/drawing/2014/main" id="{064F0AC7-52CA-0848-A287-174D13B611A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5675" y="2675267"/>
            <a:ext cx="3705100" cy="2268906"/>
          </a:xfrm>
          <a:prstGeom prst="rect">
            <a:avLst/>
          </a:prstGeom>
        </p:spPr>
      </p:pic>
      <p:pic>
        <p:nvPicPr>
          <p:cNvPr id="11" name="Picture 10" descr="A bus driving down a busy city street&#10;&#10;Description automatically generated">
            <a:extLst>
              <a:ext uri="{FF2B5EF4-FFF2-40B4-BE49-F238E27FC236}">
                <a16:creationId xmlns:a16="http://schemas.microsoft.com/office/drawing/2014/main" id="{209AE11C-FC69-7749-8D7E-BEAA8F9B918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43224" y="2675611"/>
            <a:ext cx="3705101" cy="2268562"/>
          </a:xfrm>
          <a:prstGeom prst="rect">
            <a:avLst/>
          </a:prstGeom>
        </p:spPr>
      </p:pic>
      <p:pic>
        <p:nvPicPr>
          <p:cNvPr id="12" name="Graphic 11" descr="Line arrow Straight">
            <a:extLst>
              <a:ext uri="{FF2B5EF4-FFF2-40B4-BE49-F238E27FC236}">
                <a16:creationId xmlns:a16="http://schemas.microsoft.com/office/drawing/2014/main" id="{92C4F2E1-A3DE-C243-BA16-3E8A564E0A0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 rot="10800000">
            <a:off x="4114800" y="3300104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796667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4"/>
          <p:cNvSpPr>
            <a:spLocks noGrp="1"/>
          </p:cNvSpPr>
          <p:nvPr>
            <p:ph type="title"/>
          </p:nvPr>
        </p:nvSpPr>
        <p:spPr>
          <a:xfrm>
            <a:off x="457200" y="685800"/>
            <a:ext cx="3182052" cy="1202377"/>
          </a:xfrm>
        </p:spPr>
        <p:txBody>
          <a:bodyPr/>
          <a:lstStyle/>
          <a:p>
            <a:r>
              <a:rPr lang="en-US" sz="2000" dirty="0"/>
              <a:t>Screenshot with Result of Our</a:t>
            </a:r>
            <a:r>
              <a:rPr lang="en-US" dirty="0"/>
              <a:t> </a:t>
            </a:r>
            <a:r>
              <a:rPr lang="en-US" sz="2000" dirty="0"/>
              <a:t>Program</a:t>
            </a:r>
          </a:p>
        </p:txBody>
      </p:sp>
      <p:pic>
        <p:nvPicPr>
          <p:cNvPr id="4" name="Picture 3" descr="A screenshot of a computer&#10;&#10;Description automatically generated">
            <a:extLst>
              <a:ext uri="{FF2B5EF4-FFF2-40B4-BE49-F238E27FC236}">
                <a16:creationId xmlns:a16="http://schemas.microsoft.com/office/drawing/2014/main" id="{DA6132BE-3FD6-234A-983D-AD6B19A2D12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9811" y="1567764"/>
            <a:ext cx="8464378" cy="5290236"/>
          </a:xfrm>
          <a:prstGeom prst="rect">
            <a:avLst/>
          </a:prstGeom>
        </p:spPr>
      </p:pic>
      <p:sp>
        <p:nvSpPr>
          <p:cNvPr id="20" name="Title 14">
            <a:extLst>
              <a:ext uri="{FF2B5EF4-FFF2-40B4-BE49-F238E27FC236}">
                <a16:creationId xmlns:a16="http://schemas.microsoft.com/office/drawing/2014/main" id="{CD0D9D61-5A65-DE42-8FA1-93557DDBDB93}"/>
              </a:ext>
            </a:extLst>
          </p:cNvPr>
          <p:cNvSpPr txBox="1">
            <a:spLocks/>
          </p:cNvSpPr>
          <p:nvPr/>
        </p:nvSpPr>
        <p:spPr>
          <a:xfrm>
            <a:off x="3913724" y="685800"/>
            <a:ext cx="3182052" cy="798616"/>
          </a:xfrm>
          <a:prstGeom prst="rect">
            <a:avLst/>
          </a:prstGeom>
        </p:spPr>
        <p:txBody>
          <a:bodyPr vert="horz" wrap="square" lIns="0" tIns="0" rIns="0" bIns="0" rtlCol="0" anchor="t">
            <a:noAutofit/>
          </a:bodyPr>
          <a:lstStyle>
            <a:lvl1pPr algn="l" defTabSz="914400" rtl="0" eaLnBrk="1" latinLnBrk="0" hangingPunct="1">
              <a:lnSpc>
                <a:spcPct val="95000"/>
              </a:lnSpc>
              <a:spcBef>
                <a:spcPct val="0"/>
              </a:spcBef>
              <a:buNone/>
              <a:defRPr sz="2800" b="1" kern="1200" spc="-15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400" dirty="0">
                <a:latin typeface="Helvetica" pitchFamily="2" charset="0"/>
              </a:rPr>
              <a:t>Time for lane 1 is 37 seconds</a:t>
            </a:r>
          </a:p>
          <a:p>
            <a:r>
              <a:rPr lang="en-US" sz="1400" dirty="0">
                <a:latin typeface="Helvetica" pitchFamily="2" charset="0"/>
              </a:rPr>
              <a:t>Time for lane 2 is 47 seconds</a:t>
            </a:r>
          </a:p>
          <a:p>
            <a:r>
              <a:rPr lang="en-US" sz="1400" dirty="0">
                <a:latin typeface="Helvetica" pitchFamily="2" charset="0"/>
              </a:rPr>
              <a:t>Time for lane 3 is 56 seconds</a:t>
            </a:r>
          </a:p>
          <a:p>
            <a:r>
              <a:rPr lang="en-US" sz="1400" dirty="0">
                <a:latin typeface="Helvetica" pitchFamily="2" charset="0"/>
              </a:rPr>
              <a:t>Time for lane 4 is 37 seconds</a:t>
            </a:r>
          </a:p>
        </p:txBody>
      </p:sp>
    </p:spTree>
    <p:extLst>
      <p:ext uri="{BB962C8B-B14F-4D97-AF65-F5344CB8AC3E}">
        <p14:creationId xmlns:p14="http://schemas.microsoft.com/office/powerpoint/2010/main" val="935323295"/>
      </p:ext>
    </p:extLst>
  </p:cSld>
  <p:clrMapOvr>
    <a:masterClrMapping/>
  </p:clrMapOvr>
</p:sld>
</file>

<file path=ppt/theme/theme1.xml><?xml version="1.0" encoding="utf-8"?>
<a:theme xmlns:a="http://schemas.openxmlformats.org/drawingml/2006/main" name="Modern Swiss">
  <a:themeElements>
    <a:clrScheme name="Modern Swiss">
      <a:dk1>
        <a:sysClr val="windowText" lastClr="000000"/>
      </a:dk1>
      <a:lt1>
        <a:sysClr val="window" lastClr="FFFFFF"/>
      </a:lt1>
      <a:dk2>
        <a:srgbClr val="3C3D3E"/>
      </a:dk2>
      <a:lt2>
        <a:srgbClr val="999683"/>
      </a:lt2>
      <a:accent1>
        <a:srgbClr val="E34A06"/>
      </a:accent1>
      <a:accent2>
        <a:srgbClr val="31CCE8"/>
      </a:accent2>
      <a:accent3>
        <a:srgbClr val="C1C139"/>
      </a:accent3>
      <a:accent4>
        <a:srgbClr val="118E97"/>
      </a:accent4>
      <a:accent5>
        <a:srgbClr val="F9BD03"/>
      </a:accent5>
      <a:accent6>
        <a:srgbClr val="407026"/>
      </a:accent6>
      <a:hlink>
        <a:srgbClr val="3C3D3E"/>
      </a:hlink>
      <a:folHlink>
        <a:srgbClr val="999683"/>
      </a:folHlink>
    </a:clrScheme>
    <a:fontScheme name="Modern Swiss">
      <a:majorFont>
        <a:latin typeface="Arial"/>
        <a:ea typeface=""/>
        <a:cs typeface=""/>
      </a:majorFont>
      <a:minorFont>
        <a:latin typeface="Microsoft New Tai Lue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2"/>
        </a:solidFill>
        <a:ln>
          <a:noFill/>
        </a:ln>
        <a:effectLst>
          <a:outerShdw dist="38100" dir="5400000" algn="t" rotWithShape="0">
            <a:schemeClr val="bg2">
              <a:alpha val="20000"/>
            </a:schemeClr>
          </a:outerShdw>
        </a:effectLst>
      </a:spPr>
      <a:bodyPr rtlCol="0" anchor="ctr"/>
      <a:lstStyle>
        <a:defPPr algn="ctr">
          <a:lnSpc>
            <a:spcPct val="95000"/>
          </a:lnSpc>
          <a:defRPr b="1" dirty="0" smtClean="0">
            <a:solidFill>
              <a:schemeClr val="tx2"/>
            </a:solidFill>
            <a:latin typeface="+mj-lt"/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Modern Swiss">
      <a:dk1>
        <a:sysClr val="windowText" lastClr="000000"/>
      </a:dk1>
      <a:lt1>
        <a:sysClr val="window" lastClr="FFFFFF"/>
      </a:lt1>
      <a:dk2>
        <a:srgbClr val="3C3D3E"/>
      </a:dk2>
      <a:lt2>
        <a:srgbClr val="999683"/>
      </a:lt2>
      <a:accent1>
        <a:srgbClr val="E34A06"/>
      </a:accent1>
      <a:accent2>
        <a:srgbClr val="31CCE8"/>
      </a:accent2>
      <a:accent3>
        <a:srgbClr val="C1C139"/>
      </a:accent3>
      <a:accent4>
        <a:srgbClr val="118E97"/>
      </a:accent4>
      <a:accent5>
        <a:srgbClr val="F9BD03"/>
      </a:accent5>
      <a:accent6>
        <a:srgbClr val="407026"/>
      </a:accent6>
      <a:hlink>
        <a:srgbClr val="3C3D3E"/>
      </a:hlink>
      <a:folHlink>
        <a:srgbClr val="999683"/>
      </a:folHlink>
    </a:clrScheme>
    <a:fontScheme name="Modern Swiss">
      <a:majorFont>
        <a:latin typeface="Arial"/>
        <a:ea typeface=""/>
        <a:cs typeface=""/>
      </a:majorFont>
      <a:minorFont>
        <a:latin typeface="Microsoft New Tai Lue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Modern Swiss">
      <a:dk1>
        <a:sysClr val="windowText" lastClr="000000"/>
      </a:dk1>
      <a:lt1>
        <a:sysClr val="window" lastClr="FFFFFF"/>
      </a:lt1>
      <a:dk2>
        <a:srgbClr val="3C3D3E"/>
      </a:dk2>
      <a:lt2>
        <a:srgbClr val="999683"/>
      </a:lt2>
      <a:accent1>
        <a:srgbClr val="E34A06"/>
      </a:accent1>
      <a:accent2>
        <a:srgbClr val="31CCE8"/>
      </a:accent2>
      <a:accent3>
        <a:srgbClr val="C1C139"/>
      </a:accent3>
      <a:accent4>
        <a:srgbClr val="118E97"/>
      </a:accent4>
      <a:accent5>
        <a:srgbClr val="F9BD03"/>
      </a:accent5>
      <a:accent6>
        <a:srgbClr val="407026"/>
      </a:accent6>
      <a:hlink>
        <a:srgbClr val="3C3D3E"/>
      </a:hlink>
      <a:folHlink>
        <a:srgbClr val="999683"/>
      </a:folHlink>
    </a:clrScheme>
    <a:fontScheme name="Modern Swiss">
      <a:majorFont>
        <a:latin typeface="Arial"/>
        <a:ea typeface=""/>
        <a:cs typeface=""/>
      </a:majorFont>
      <a:minorFont>
        <a:latin typeface="Microsoft New Tai Lue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1077</TotalTime>
  <Words>204</Words>
  <Application>Microsoft Macintosh PowerPoint</Application>
  <PresentationFormat>On-screen Show (4:3)</PresentationFormat>
  <Paragraphs>39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Arial</vt:lpstr>
      <vt:lpstr>Corbel</vt:lpstr>
      <vt:lpstr>Helvetica</vt:lpstr>
      <vt:lpstr>Microsoft New Tai Lue</vt:lpstr>
      <vt:lpstr>Modern Swiss</vt:lpstr>
      <vt:lpstr>Technoutsav</vt:lpstr>
      <vt:lpstr>Table of Contents</vt:lpstr>
      <vt:lpstr>Test Data</vt:lpstr>
      <vt:lpstr>Capture and Processing image of Lane 1</vt:lpstr>
      <vt:lpstr>Capture and Processing image of Lane 2</vt:lpstr>
      <vt:lpstr>Capture and Processing image of Lane 3</vt:lpstr>
      <vt:lpstr>Capture and Processing image of Lane 4</vt:lpstr>
      <vt:lpstr>Screenshot with Result of Our Program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Duarte;Inc. 2014</dc:creator>
  <cp:lastModifiedBy>Microsoft Office User</cp:lastModifiedBy>
  <cp:revision>150</cp:revision>
  <cp:lastPrinted>2014-02-11T23:37:51Z</cp:lastPrinted>
  <dcterms:created xsi:type="dcterms:W3CDTF">2014-02-07T03:47:22Z</dcterms:created>
  <dcterms:modified xsi:type="dcterms:W3CDTF">2020-03-14T18:43:07Z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NXPowerLiteLastOptimized">
    <vt:lpwstr>1166664</vt:lpwstr>
  </property>
  <property fmtid="{D5CDD505-2E9C-101B-9397-08002B2CF9AE}" pid="3" name="NXPowerLiteSettings">
    <vt:lpwstr>F980073804F000</vt:lpwstr>
  </property>
  <property fmtid="{D5CDD505-2E9C-101B-9397-08002B2CF9AE}" pid="4" name="NXPowerLiteVersion">
    <vt:lpwstr>D5.0.2</vt:lpwstr>
  </property>
</Properties>
</file>

<file path=docProps/thumbnail.jpeg>
</file>